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93" r:id="rId4"/>
    <p:sldId id="259" r:id="rId5"/>
    <p:sldId id="360" r:id="rId6"/>
    <p:sldId id="257" r:id="rId7"/>
    <p:sldId id="261" r:id="rId8"/>
    <p:sldId id="262" r:id="rId9"/>
    <p:sldId id="263" r:id="rId10"/>
    <p:sldId id="265" r:id="rId11"/>
    <p:sldId id="266" r:id="rId12"/>
    <p:sldId id="267" r:id="rId13"/>
    <p:sldId id="358" r:id="rId14"/>
    <p:sldId id="258" r:id="rId15"/>
    <p:sldId id="359" r:id="rId16"/>
    <p:sldId id="260" r:id="rId17"/>
    <p:sldId id="3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12462-C566-42F6-8DC9-EE43D5F6B6C5}" v="54" dt="2023-03-06T15:22:51.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hl, Daniel W." userId="282f30e5-37b3-4787-a216-fdf6a7f9e97c" providerId="ADAL" clId="{17C12462-C566-42F6-8DC9-EE43D5F6B6C5}"/>
    <pc:docChg chg="undo redo custSel addSld delSld modSld sldOrd">
      <pc:chgData name="Kahl, Daniel W." userId="282f30e5-37b3-4787-a216-fdf6a7f9e97c" providerId="ADAL" clId="{17C12462-C566-42F6-8DC9-EE43D5F6B6C5}" dt="2023-03-06T15:23:11.811" v="1239" actId="122"/>
      <pc:docMkLst>
        <pc:docMk/>
      </pc:docMkLst>
      <pc:sldChg chg="delSp modSp del mod ord">
        <pc:chgData name="Kahl, Daniel W." userId="282f30e5-37b3-4787-a216-fdf6a7f9e97c" providerId="ADAL" clId="{17C12462-C566-42F6-8DC9-EE43D5F6B6C5}" dt="2023-03-06T15:02:53.095" v="700" actId="47"/>
        <pc:sldMkLst>
          <pc:docMk/>
          <pc:sldMk cId="2717972581" sldId="256"/>
        </pc:sldMkLst>
        <pc:spChg chg="mod">
          <ac:chgData name="Kahl, Daniel W." userId="282f30e5-37b3-4787-a216-fdf6a7f9e97c" providerId="ADAL" clId="{17C12462-C566-42F6-8DC9-EE43D5F6B6C5}" dt="2023-03-06T14:33:58.428" v="106" actId="1076"/>
          <ac:spMkLst>
            <pc:docMk/>
            <pc:sldMk cId="2717972581" sldId="256"/>
            <ac:spMk id="3" creationId="{790ECBBD-090D-3886-C690-04901D638A75}"/>
          </ac:spMkLst>
        </pc:spChg>
        <pc:picChg chg="del">
          <ac:chgData name="Kahl, Daniel W." userId="282f30e5-37b3-4787-a216-fdf6a7f9e97c" providerId="ADAL" clId="{17C12462-C566-42F6-8DC9-EE43D5F6B6C5}" dt="2023-03-06T15:02:50.561" v="699" actId="478"/>
          <ac:picMkLst>
            <pc:docMk/>
            <pc:sldMk cId="2717972581" sldId="256"/>
            <ac:picMk id="7" creationId="{C4928409-E00C-6968-EF28-CE50EEB4ECC7}"/>
          </ac:picMkLst>
        </pc:picChg>
      </pc:sldChg>
      <pc:sldChg chg="modSp mod">
        <pc:chgData name="Kahl, Daniel W." userId="282f30e5-37b3-4787-a216-fdf6a7f9e97c" providerId="ADAL" clId="{17C12462-C566-42F6-8DC9-EE43D5F6B6C5}" dt="2023-03-06T14:50:02.608" v="427" actId="2711"/>
        <pc:sldMkLst>
          <pc:docMk/>
          <pc:sldMk cId="3498431605" sldId="257"/>
        </pc:sldMkLst>
        <pc:spChg chg="mod">
          <ac:chgData name="Kahl, Daniel W." userId="282f30e5-37b3-4787-a216-fdf6a7f9e97c" providerId="ADAL" clId="{17C12462-C566-42F6-8DC9-EE43D5F6B6C5}" dt="2023-03-06T14:50:02.608" v="427" actId="2711"/>
          <ac:spMkLst>
            <pc:docMk/>
            <pc:sldMk cId="3498431605" sldId="257"/>
            <ac:spMk id="2" creationId="{D2BB9FC3-E38E-A060-8938-C836036047BB}"/>
          </ac:spMkLst>
        </pc:spChg>
      </pc:sldChg>
      <pc:sldChg chg="addSp modSp mod">
        <pc:chgData name="Kahl, Daniel W." userId="282f30e5-37b3-4787-a216-fdf6a7f9e97c" providerId="ADAL" clId="{17C12462-C566-42F6-8DC9-EE43D5F6B6C5}" dt="2023-03-06T14:36:02.153" v="125" actId="20577"/>
        <pc:sldMkLst>
          <pc:docMk/>
          <pc:sldMk cId="569209613" sldId="259"/>
        </pc:sldMkLst>
        <pc:graphicFrameChg chg="mod">
          <ac:chgData name="Kahl, Daniel W." userId="282f30e5-37b3-4787-a216-fdf6a7f9e97c" providerId="ADAL" clId="{17C12462-C566-42F6-8DC9-EE43D5F6B6C5}" dt="2023-03-06T14:36:02.153" v="125" actId="20577"/>
          <ac:graphicFrameMkLst>
            <pc:docMk/>
            <pc:sldMk cId="569209613" sldId="259"/>
            <ac:graphicFrameMk id="4" creationId="{6D1F2AE6-0211-477A-36D4-1714AC197D21}"/>
          </ac:graphicFrameMkLst>
        </pc:graphicFrameChg>
        <pc:picChg chg="add mod">
          <ac:chgData name="Kahl, Daniel W." userId="282f30e5-37b3-4787-a216-fdf6a7f9e97c" providerId="ADAL" clId="{17C12462-C566-42F6-8DC9-EE43D5F6B6C5}" dt="2023-03-06T14:30:23.005" v="47" actId="14100"/>
          <ac:picMkLst>
            <pc:docMk/>
            <pc:sldMk cId="569209613" sldId="259"/>
            <ac:picMk id="3" creationId="{B0C7C0B1-38EC-F909-FAE1-F5568BCA7A4D}"/>
          </ac:picMkLst>
        </pc:picChg>
      </pc:sldChg>
      <pc:sldChg chg="modSp mod ord modAnim">
        <pc:chgData name="Kahl, Daniel W." userId="282f30e5-37b3-4787-a216-fdf6a7f9e97c" providerId="ADAL" clId="{17C12462-C566-42F6-8DC9-EE43D5F6B6C5}" dt="2023-03-06T15:07:36.882" v="937"/>
        <pc:sldMkLst>
          <pc:docMk/>
          <pc:sldMk cId="2836526098" sldId="260"/>
        </pc:sldMkLst>
        <pc:spChg chg="mod">
          <ac:chgData name="Kahl, Daniel W." userId="282f30e5-37b3-4787-a216-fdf6a7f9e97c" providerId="ADAL" clId="{17C12462-C566-42F6-8DC9-EE43D5F6B6C5}" dt="2023-03-06T15:07:07.558" v="933" actId="20577"/>
          <ac:spMkLst>
            <pc:docMk/>
            <pc:sldMk cId="2836526098" sldId="260"/>
            <ac:spMk id="2" creationId="{3D9B3A92-C99A-F736-90EB-E816E283657B}"/>
          </ac:spMkLst>
        </pc:spChg>
        <pc:spChg chg="mod">
          <ac:chgData name="Kahl, Daniel W." userId="282f30e5-37b3-4787-a216-fdf6a7f9e97c" providerId="ADAL" clId="{17C12462-C566-42F6-8DC9-EE43D5F6B6C5}" dt="2023-03-06T15:06:52.256" v="929" actId="20577"/>
          <ac:spMkLst>
            <pc:docMk/>
            <pc:sldMk cId="2836526098" sldId="260"/>
            <ac:spMk id="3" creationId="{10BD2860-4C95-F2F1-51B2-3BFD371E1EED}"/>
          </ac:spMkLst>
        </pc:spChg>
      </pc:sldChg>
      <pc:sldChg chg="modSp mod">
        <pc:chgData name="Kahl, Daniel W." userId="282f30e5-37b3-4787-a216-fdf6a7f9e97c" providerId="ADAL" clId="{17C12462-C566-42F6-8DC9-EE43D5F6B6C5}" dt="2023-03-06T14:50:44.528" v="429" actId="2711"/>
        <pc:sldMkLst>
          <pc:docMk/>
          <pc:sldMk cId="1613456516" sldId="261"/>
        </pc:sldMkLst>
        <pc:spChg chg="mod">
          <ac:chgData name="Kahl, Daniel W." userId="282f30e5-37b3-4787-a216-fdf6a7f9e97c" providerId="ADAL" clId="{17C12462-C566-42F6-8DC9-EE43D5F6B6C5}" dt="2023-03-06T14:50:44.528" v="429" actId="2711"/>
          <ac:spMkLst>
            <pc:docMk/>
            <pc:sldMk cId="1613456516" sldId="261"/>
            <ac:spMk id="2" creationId="{D2BB9FC3-E38E-A060-8938-C836036047BB}"/>
          </ac:spMkLst>
        </pc:spChg>
      </pc:sldChg>
      <pc:sldChg chg="addSp delSp modSp mod setBg setClrOvrMap">
        <pc:chgData name="Kahl, Daniel W." userId="282f30e5-37b3-4787-a216-fdf6a7f9e97c" providerId="ADAL" clId="{17C12462-C566-42F6-8DC9-EE43D5F6B6C5}" dt="2023-03-06T15:19:09.301" v="1226" actId="20577"/>
        <pc:sldMkLst>
          <pc:docMk/>
          <pc:sldMk cId="4270409843" sldId="262"/>
        </pc:sldMkLst>
        <pc:spChg chg="mod">
          <ac:chgData name="Kahl, Daniel W." userId="282f30e5-37b3-4787-a216-fdf6a7f9e97c" providerId="ADAL" clId="{17C12462-C566-42F6-8DC9-EE43D5F6B6C5}" dt="2023-03-06T15:12:26.655" v="949" actId="26606"/>
          <ac:spMkLst>
            <pc:docMk/>
            <pc:sldMk cId="4270409843" sldId="262"/>
            <ac:spMk id="2" creationId="{4FFB1EB7-62DA-4D2E-682D-AFB30DDEA412}"/>
          </ac:spMkLst>
        </pc:spChg>
        <pc:spChg chg="mod">
          <ac:chgData name="Kahl, Daniel W." userId="282f30e5-37b3-4787-a216-fdf6a7f9e97c" providerId="ADAL" clId="{17C12462-C566-42F6-8DC9-EE43D5F6B6C5}" dt="2023-03-06T15:19:09.301" v="1226" actId="20577"/>
          <ac:spMkLst>
            <pc:docMk/>
            <pc:sldMk cId="4270409843" sldId="262"/>
            <ac:spMk id="3" creationId="{F8E36B58-C049-0A64-203B-1793AC85B04E}"/>
          </ac:spMkLst>
        </pc:spChg>
        <pc:spChg chg="add del">
          <ac:chgData name="Kahl, Daniel W." userId="282f30e5-37b3-4787-a216-fdf6a7f9e97c" providerId="ADAL" clId="{17C12462-C566-42F6-8DC9-EE43D5F6B6C5}" dt="2023-03-06T15:11:54.261" v="946" actId="26606"/>
          <ac:spMkLst>
            <pc:docMk/>
            <pc:sldMk cId="4270409843" sldId="262"/>
            <ac:spMk id="10" creationId="{45D37F4E-DDB4-456B-97E0-9937730A039F}"/>
          </ac:spMkLst>
        </pc:spChg>
        <pc:spChg chg="add del">
          <ac:chgData name="Kahl, Daniel W." userId="282f30e5-37b3-4787-a216-fdf6a7f9e97c" providerId="ADAL" clId="{17C12462-C566-42F6-8DC9-EE43D5F6B6C5}" dt="2023-03-06T15:11:54.261" v="946" actId="26606"/>
          <ac:spMkLst>
            <pc:docMk/>
            <pc:sldMk cId="4270409843" sldId="262"/>
            <ac:spMk id="12" creationId="{B2DD41CD-8F47-4F56-AD12-4E2FF7696987}"/>
          </ac:spMkLst>
        </pc:spChg>
        <pc:spChg chg="add del">
          <ac:chgData name="Kahl, Daniel W." userId="282f30e5-37b3-4787-a216-fdf6a7f9e97c" providerId="ADAL" clId="{17C12462-C566-42F6-8DC9-EE43D5F6B6C5}" dt="2023-03-06T15:12:26.495" v="948" actId="26606"/>
          <ac:spMkLst>
            <pc:docMk/>
            <pc:sldMk cId="4270409843" sldId="262"/>
            <ac:spMk id="14" creationId="{04812C46-200A-4DEB-A05E-3ED6C68C2387}"/>
          </ac:spMkLst>
        </pc:spChg>
        <pc:spChg chg="add del">
          <ac:chgData name="Kahl, Daniel W." userId="282f30e5-37b3-4787-a216-fdf6a7f9e97c" providerId="ADAL" clId="{17C12462-C566-42F6-8DC9-EE43D5F6B6C5}" dt="2023-03-06T15:12:26.495" v="948" actId="26606"/>
          <ac:spMkLst>
            <pc:docMk/>
            <pc:sldMk cId="4270409843" sldId="262"/>
            <ac:spMk id="15" creationId="{D1EA859B-E555-4109-94F3-6700E046E008}"/>
          </ac:spMkLst>
        </pc:spChg>
        <pc:spChg chg="add">
          <ac:chgData name="Kahl, Daniel W." userId="282f30e5-37b3-4787-a216-fdf6a7f9e97c" providerId="ADAL" clId="{17C12462-C566-42F6-8DC9-EE43D5F6B6C5}" dt="2023-03-06T15:12:26.655" v="949" actId="26606"/>
          <ac:spMkLst>
            <pc:docMk/>
            <pc:sldMk cId="4270409843" sldId="262"/>
            <ac:spMk id="17" creationId="{C5E6CFF1-2F42-4E10-9A97-F116F46F53FE}"/>
          </ac:spMkLst>
        </pc:spChg>
        <pc:picChg chg="add mod ord">
          <ac:chgData name="Kahl, Daniel W." userId="282f30e5-37b3-4787-a216-fdf6a7f9e97c" providerId="ADAL" clId="{17C12462-C566-42F6-8DC9-EE43D5F6B6C5}" dt="2023-03-06T15:12:26.655" v="949" actId="26606"/>
          <ac:picMkLst>
            <pc:docMk/>
            <pc:sldMk cId="4270409843" sldId="262"/>
            <ac:picMk id="5" creationId="{8BF74395-9E00-E3EC-6CD2-CA5573FDC7EC}"/>
          </ac:picMkLst>
        </pc:picChg>
        <pc:cxnChg chg="add">
          <ac:chgData name="Kahl, Daniel W." userId="282f30e5-37b3-4787-a216-fdf6a7f9e97c" providerId="ADAL" clId="{17C12462-C566-42F6-8DC9-EE43D5F6B6C5}" dt="2023-03-06T15:12:26.655" v="949" actId="26606"/>
          <ac:cxnSpMkLst>
            <pc:docMk/>
            <pc:sldMk cId="4270409843" sldId="262"/>
            <ac:cxnSpMk id="18" creationId="{67182200-4859-4C8D-BCBB-55B245C28BA3}"/>
          </ac:cxnSpMkLst>
        </pc:cxnChg>
      </pc:sldChg>
      <pc:sldChg chg="addSp modSp mod setBg setClrOvrMap">
        <pc:chgData name="Kahl, Daniel W." userId="282f30e5-37b3-4787-a216-fdf6a7f9e97c" providerId="ADAL" clId="{17C12462-C566-42F6-8DC9-EE43D5F6B6C5}" dt="2023-03-06T15:20:50.657" v="1234" actId="122"/>
        <pc:sldMkLst>
          <pc:docMk/>
          <pc:sldMk cId="920757978" sldId="263"/>
        </pc:sldMkLst>
        <pc:spChg chg="mod">
          <ac:chgData name="Kahl, Daniel W." userId="282f30e5-37b3-4787-a216-fdf6a7f9e97c" providerId="ADAL" clId="{17C12462-C566-42F6-8DC9-EE43D5F6B6C5}" dt="2023-03-06T15:20:50.657" v="1234" actId="122"/>
          <ac:spMkLst>
            <pc:docMk/>
            <pc:sldMk cId="920757978" sldId="263"/>
            <ac:spMk id="2" creationId="{86A5BEBC-8565-D579-DF2B-732C19E15FB5}"/>
          </ac:spMkLst>
        </pc:spChg>
        <pc:spChg chg="mod">
          <ac:chgData name="Kahl, Daniel W." userId="282f30e5-37b3-4787-a216-fdf6a7f9e97c" providerId="ADAL" clId="{17C12462-C566-42F6-8DC9-EE43D5F6B6C5}" dt="2023-03-06T15:20:37.682" v="1233" actId="27636"/>
          <ac:spMkLst>
            <pc:docMk/>
            <pc:sldMk cId="920757978" sldId="263"/>
            <ac:spMk id="3" creationId="{4FDEC3B2-5AD8-7E03-F06A-917EB1CE0CCE}"/>
          </ac:spMkLst>
        </pc:spChg>
        <pc:spChg chg="add">
          <ac:chgData name="Kahl, Daniel W." userId="282f30e5-37b3-4787-a216-fdf6a7f9e97c" providerId="ADAL" clId="{17C12462-C566-42F6-8DC9-EE43D5F6B6C5}" dt="2023-03-06T15:20:19.107" v="1230" actId="26606"/>
          <ac:spMkLst>
            <pc:docMk/>
            <pc:sldMk cId="920757978" sldId="263"/>
            <ac:spMk id="10" creationId="{9228552E-C8B1-4A80-8448-0787CE0FC704}"/>
          </ac:spMkLst>
        </pc:spChg>
        <pc:picChg chg="add mod ord">
          <ac:chgData name="Kahl, Daniel W." userId="282f30e5-37b3-4787-a216-fdf6a7f9e97c" providerId="ADAL" clId="{17C12462-C566-42F6-8DC9-EE43D5F6B6C5}" dt="2023-03-06T15:20:19.107" v="1230" actId="26606"/>
          <ac:picMkLst>
            <pc:docMk/>
            <pc:sldMk cId="920757978" sldId="263"/>
            <ac:picMk id="5" creationId="{FF43962D-ABE1-3418-E19E-FFB105C64C15}"/>
          </ac:picMkLst>
        </pc:picChg>
      </pc:sldChg>
      <pc:sldChg chg="addSp modSp mod setBg setClrOvrMap">
        <pc:chgData name="Kahl, Daniel W." userId="282f30e5-37b3-4787-a216-fdf6a7f9e97c" providerId="ADAL" clId="{17C12462-C566-42F6-8DC9-EE43D5F6B6C5}" dt="2023-03-06T15:23:11.811" v="1239" actId="122"/>
        <pc:sldMkLst>
          <pc:docMk/>
          <pc:sldMk cId="3203658207" sldId="265"/>
        </pc:sldMkLst>
        <pc:spChg chg="mod">
          <ac:chgData name="Kahl, Daniel W." userId="282f30e5-37b3-4787-a216-fdf6a7f9e97c" providerId="ADAL" clId="{17C12462-C566-42F6-8DC9-EE43D5F6B6C5}" dt="2023-03-06T15:23:11.811" v="1239" actId="122"/>
          <ac:spMkLst>
            <pc:docMk/>
            <pc:sldMk cId="3203658207" sldId="265"/>
            <ac:spMk id="2" creationId="{86A5BEBC-8565-D579-DF2B-732C19E15FB5}"/>
          </ac:spMkLst>
        </pc:spChg>
        <pc:spChg chg="mod">
          <ac:chgData name="Kahl, Daniel W." userId="282f30e5-37b3-4787-a216-fdf6a7f9e97c" providerId="ADAL" clId="{17C12462-C566-42F6-8DC9-EE43D5F6B6C5}" dt="2023-03-06T15:23:07.078" v="1238" actId="26606"/>
          <ac:spMkLst>
            <pc:docMk/>
            <pc:sldMk cId="3203658207" sldId="265"/>
            <ac:spMk id="3" creationId="{4FDEC3B2-5AD8-7E03-F06A-917EB1CE0CCE}"/>
          </ac:spMkLst>
        </pc:spChg>
        <pc:spChg chg="add">
          <ac:chgData name="Kahl, Daniel W." userId="282f30e5-37b3-4787-a216-fdf6a7f9e97c" providerId="ADAL" clId="{17C12462-C566-42F6-8DC9-EE43D5F6B6C5}" dt="2023-03-06T15:23:07.078" v="1238" actId="26606"/>
          <ac:spMkLst>
            <pc:docMk/>
            <pc:sldMk cId="3203658207" sldId="265"/>
            <ac:spMk id="10" creationId="{9228552E-C8B1-4A80-8448-0787CE0FC704}"/>
          </ac:spMkLst>
        </pc:spChg>
        <pc:picChg chg="add mod ord">
          <ac:chgData name="Kahl, Daniel W." userId="282f30e5-37b3-4787-a216-fdf6a7f9e97c" providerId="ADAL" clId="{17C12462-C566-42F6-8DC9-EE43D5F6B6C5}" dt="2023-03-06T15:23:07.078" v="1238" actId="26606"/>
          <ac:picMkLst>
            <pc:docMk/>
            <pc:sldMk cId="3203658207" sldId="265"/>
            <ac:picMk id="5" creationId="{6D2EF83B-7E12-5885-FEC4-D86A88A224CB}"/>
          </ac:picMkLst>
        </pc:picChg>
      </pc:sldChg>
      <pc:sldChg chg="modSp mod">
        <pc:chgData name="Kahl, Daniel W." userId="282f30e5-37b3-4787-a216-fdf6a7f9e97c" providerId="ADAL" clId="{17C12462-C566-42F6-8DC9-EE43D5F6B6C5}" dt="2023-03-06T15:00:58.170" v="674" actId="27636"/>
        <pc:sldMkLst>
          <pc:docMk/>
          <pc:sldMk cId="2800982517" sldId="266"/>
        </pc:sldMkLst>
        <pc:spChg chg="mod">
          <ac:chgData name="Kahl, Daniel W." userId="282f30e5-37b3-4787-a216-fdf6a7f9e97c" providerId="ADAL" clId="{17C12462-C566-42F6-8DC9-EE43D5F6B6C5}" dt="2023-03-06T14:46:24.840" v="405" actId="2711"/>
          <ac:spMkLst>
            <pc:docMk/>
            <pc:sldMk cId="2800982517" sldId="266"/>
            <ac:spMk id="2" creationId="{86A5BEBC-8565-D579-DF2B-732C19E15FB5}"/>
          </ac:spMkLst>
        </pc:spChg>
        <pc:spChg chg="mod">
          <ac:chgData name="Kahl, Daniel W." userId="282f30e5-37b3-4787-a216-fdf6a7f9e97c" providerId="ADAL" clId="{17C12462-C566-42F6-8DC9-EE43D5F6B6C5}" dt="2023-03-06T15:00:58.170" v="674" actId="27636"/>
          <ac:spMkLst>
            <pc:docMk/>
            <pc:sldMk cId="2800982517" sldId="266"/>
            <ac:spMk id="3" creationId="{4FDEC3B2-5AD8-7E03-F06A-917EB1CE0CCE}"/>
          </ac:spMkLst>
        </pc:spChg>
      </pc:sldChg>
      <pc:sldChg chg="modSp mod">
        <pc:chgData name="Kahl, Daniel W." userId="282f30e5-37b3-4787-a216-fdf6a7f9e97c" providerId="ADAL" clId="{17C12462-C566-42F6-8DC9-EE43D5F6B6C5}" dt="2023-03-06T15:07:56.682" v="938" actId="2711"/>
        <pc:sldMkLst>
          <pc:docMk/>
          <pc:sldMk cId="1127839235" sldId="267"/>
        </pc:sldMkLst>
        <pc:spChg chg="mod">
          <ac:chgData name="Kahl, Daniel W." userId="282f30e5-37b3-4787-a216-fdf6a7f9e97c" providerId="ADAL" clId="{17C12462-C566-42F6-8DC9-EE43D5F6B6C5}" dt="2023-03-06T15:07:56.682" v="938" actId="2711"/>
          <ac:spMkLst>
            <pc:docMk/>
            <pc:sldMk cId="1127839235" sldId="267"/>
            <ac:spMk id="2" creationId="{F375BCCC-2EF7-2327-5568-41CBCF3FBD3A}"/>
          </ac:spMkLst>
        </pc:spChg>
      </pc:sldChg>
      <pc:sldChg chg="addSp modSp mod">
        <pc:chgData name="Kahl, Daniel W." userId="282f30e5-37b3-4787-a216-fdf6a7f9e97c" providerId="ADAL" clId="{17C12462-C566-42F6-8DC9-EE43D5F6B6C5}" dt="2023-03-06T14:34:35.584" v="109" actId="1076"/>
        <pc:sldMkLst>
          <pc:docMk/>
          <pc:sldMk cId="690646497" sldId="293"/>
        </pc:sldMkLst>
        <pc:spChg chg="add mod">
          <ac:chgData name="Kahl, Daniel W." userId="282f30e5-37b3-4787-a216-fdf6a7f9e97c" providerId="ADAL" clId="{17C12462-C566-42F6-8DC9-EE43D5F6B6C5}" dt="2023-03-06T14:27:54.261" v="10" actId="207"/>
          <ac:spMkLst>
            <pc:docMk/>
            <pc:sldMk cId="690646497" sldId="293"/>
            <ac:spMk id="3" creationId="{FEBF079F-F314-6615-E822-F45703B24E03}"/>
          </ac:spMkLst>
        </pc:spChg>
        <pc:spChg chg="add mod">
          <ac:chgData name="Kahl, Daniel W." userId="282f30e5-37b3-4787-a216-fdf6a7f9e97c" providerId="ADAL" clId="{17C12462-C566-42F6-8DC9-EE43D5F6B6C5}" dt="2023-03-06T14:34:35.584" v="109" actId="1076"/>
          <ac:spMkLst>
            <pc:docMk/>
            <pc:sldMk cId="690646497" sldId="293"/>
            <ac:spMk id="5" creationId="{3F364435-F926-42C5-610A-3A12838B1420}"/>
          </ac:spMkLst>
        </pc:spChg>
      </pc:sldChg>
      <pc:sldChg chg="modSp mod">
        <pc:chgData name="Kahl, Daniel W." userId="282f30e5-37b3-4787-a216-fdf6a7f9e97c" providerId="ADAL" clId="{17C12462-C566-42F6-8DC9-EE43D5F6B6C5}" dt="2023-03-06T15:08:46.760" v="941" actId="688"/>
        <pc:sldMkLst>
          <pc:docMk/>
          <pc:sldMk cId="1473200737" sldId="358"/>
        </pc:sldMkLst>
        <pc:spChg chg="mod">
          <ac:chgData name="Kahl, Daniel W." userId="282f30e5-37b3-4787-a216-fdf6a7f9e97c" providerId="ADAL" clId="{17C12462-C566-42F6-8DC9-EE43D5F6B6C5}" dt="2023-03-06T15:08:34.166" v="940" actId="20577"/>
          <ac:spMkLst>
            <pc:docMk/>
            <pc:sldMk cId="1473200737" sldId="358"/>
            <ac:spMk id="12" creationId="{B37FE240-4E9D-26C8-3984-E96F948919F6}"/>
          </ac:spMkLst>
        </pc:spChg>
        <pc:spChg chg="mod">
          <ac:chgData name="Kahl, Daniel W." userId="282f30e5-37b3-4787-a216-fdf6a7f9e97c" providerId="ADAL" clId="{17C12462-C566-42F6-8DC9-EE43D5F6B6C5}" dt="2023-03-06T15:08:46.760" v="941" actId="688"/>
          <ac:spMkLst>
            <pc:docMk/>
            <pc:sldMk cId="1473200737" sldId="358"/>
            <ac:spMk id="52" creationId="{7A2138EB-7197-D89E-8C24-BF73536D4591}"/>
          </ac:spMkLst>
        </pc:spChg>
      </pc:sldChg>
      <pc:sldChg chg="modSp new mod modAnim">
        <pc:chgData name="Kahl, Daniel W." userId="282f30e5-37b3-4787-a216-fdf6a7f9e97c" providerId="ADAL" clId="{17C12462-C566-42F6-8DC9-EE43D5F6B6C5}" dt="2023-03-06T14:49:16.886" v="426" actId="20577"/>
        <pc:sldMkLst>
          <pc:docMk/>
          <pc:sldMk cId="2600684805" sldId="360"/>
        </pc:sldMkLst>
        <pc:spChg chg="mod">
          <ac:chgData name="Kahl, Daniel W." userId="282f30e5-37b3-4787-a216-fdf6a7f9e97c" providerId="ADAL" clId="{17C12462-C566-42F6-8DC9-EE43D5F6B6C5}" dt="2023-03-06T14:47:06.048" v="406" actId="2711"/>
          <ac:spMkLst>
            <pc:docMk/>
            <pc:sldMk cId="2600684805" sldId="360"/>
            <ac:spMk id="2" creationId="{380306F9-8704-2BBF-9848-BF5BD1D9CBA7}"/>
          </ac:spMkLst>
        </pc:spChg>
        <pc:spChg chg="mod">
          <ac:chgData name="Kahl, Daniel W." userId="282f30e5-37b3-4787-a216-fdf6a7f9e97c" providerId="ADAL" clId="{17C12462-C566-42F6-8DC9-EE43D5F6B6C5}" dt="2023-03-06T14:49:16.886" v="426" actId="20577"/>
          <ac:spMkLst>
            <pc:docMk/>
            <pc:sldMk cId="2600684805" sldId="360"/>
            <ac:spMk id="3" creationId="{05CA46EC-2020-6203-7E44-E80928F1A2ED}"/>
          </ac:spMkLst>
        </pc:spChg>
        <pc:spChg chg="mod">
          <ac:chgData name="Kahl, Daniel W." userId="282f30e5-37b3-4787-a216-fdf6a7f9e97c" providerId="ADAL" clId="{17C12462-C566-42F6-8DC9-EE43D5F6B6C5}" dt="2023-03-06T14:48:40.098" v="425" actId="27636"/>
          <ac:spMkLst>
            <pc:docMk/>
            <pc:sldMk cId="2600684805" sldId="360"/>
            <ac:spMk id="4" creationId="{BBF2C2D0-3542-A983-58D0-738B32E100D1}"/>
          </ac:spMkLst>
        </pc:spChg>
      </pc:sldChg>
      <pc:sldChg chg="modSp new del mod">
        <pc:chgData name="Kahl, Daniel W." userId="282f30e5-37b3-4787-a216-fdf6a7f9e97c" providerId="ADAL" clId="{17C12462-C566-42F6-8DC9-EE43D5F6B6C5}" dt="2023-03-06T14:31:31.249" v="72" actId="680"/>
        <pc:sldMkLst>
          <pc:docMk/>
          <pc:sldMk cId="2785035006" sldId="360"/>
        </pc:sldMkLst>
        <pc:spChg chg="mod">
          <ac:chgData name="Kahl, Daniel W." userId="282f30e5-37b3-4787-a216-fdf6a7f9e97c" providerId="ADAL" clId="{17C12462-C566-42F6-8DC9-EE43D5F6B6C5}" dt="2023-03-06T14:31:30.378" v="71" actId="20577"/>
          <ac:spMkLst>
            <pc:docMk/>
            <pc:sldMk cId="2785035006" sldId="360"/>
            <ac:spMk id="2" creationId="{378675F7-7040-2B44-362D-0EDB9423999D}"/>
          </ac:spMkLst>
        </pc:spChg>
      </pc:sldChg>
      <pc:sldChg chg="addSp delSp modSp add mod ord">
        <pc:chgData name="Kahl, Daniel W." userId="282f30e5-37b3-4787-a216-fdf6a7f9e97c" providerId="ADAL" clId="{17C12462-C566-42F6-8DC9-EE43D5F6B6C5}" dt="2023-03-06T15:03:10.958" v="703" actId="1076"/>
        <pc:sldMkLst>
          <pc:docMk/>
          <pc:sldMk cId="2364856318" sldId="361"/>
        </pc:sldMkLst>
        <pc:spChg chg="mod">
          <ac:chgData name="Kahl, Daniel W." userId="282f30e5-37b3-4787-a216-fdf6a7f9e97c" providerId="ADAL" clId="{17C12462-C566-42F6-8DC9-EE43D5F6B6C5}" dt="2023-03-06T15:02:29.261" v="698" actId="20577"/>
          <ac:spMkLst>
            <pc:docMk/>
            <pc:sldMk cId="2364856318" sldId="361"/>
            <ac:spMk id="5" creationId="{3F364435-F926-42C5-610A-3A12838B1420}"/>
          </ac:spMkLst>
        </pc:spChg>
        <pc:picChg chg="del">
          <ac:chgData name="Kahl, Daniel W." userId="282f30e5-37b3-4787-a216-fdf6a7f9e97c" providerId="ADAL" clId="{17C12462-C566-42F6-8DC9-EE43D5F6B6C5}" dt="2023-03-06T15:02:58.751" v="701" actId="478"/>
          <ac:picMkLst>
            <pc:docMk/>
            <pc:sldMk cId="2364856318" sldId="361"/>
            <ac:picMk id="4" creationId="{00000000-0000-0000-0000-000000000000}"/>
          </ac:picMkLst>
        </pc:picChg>
        <pc:picChg chg="add mod">
          <ac:chgData name="Kahl, Daniel W." userId="282f30e5-37b3-4787-a216-fdf6a7f9e97c" providerId="ADAL" clId="{17C12462-C566-42F6-8DC9-EE43D5F6B6C5}" dt="2023-03-06T15:03:10.958" v="703" actId="1076"/>
          <ac:picMkLst>
            <pc:docMk/>
            <pc:sldMk cId="2364856318" sldId="361"/>
            <ac:picMk id="6" creationId="{DF9D4F7C-2C09-A04F-4D38-C2F97D96CFB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C375A6-337B-4D3E-A8E3-C079498A8A6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9887B5A-F926-483C-AE82-CE2C98CD0504}">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Change in community can happen through natural events, serendipity, or planned action.</a:t>
          </a:r>
        </a:p>
        <a:p>
          <a:pPr marL="0" lvl="0" defTabSz="2889250">
            <a:lnSpc>
              <a:spcPct val="90000"/>
            </a:lnSpc>
            <a:spcBef>
              <a:spcPct val="0"/>
            </a:spcBef>
            <a:spcAft>
              <a:spcPct val="35000"/>
            </a:spcAft>
            <a:buNone/>
          </a:pPr>
          <a:endParaRPr lang="en-US" dirty="0"/>
        </a:p>
      </dgm:t>
    </dgm:pt>
    <dgm:pt modelId="{68442C6E-59F3-40D8-BCA4-A870417E4506}" type="parTrans" cxnId="{97F183DA-19C7-4430-89B5-5330943E5E1B}">
      <dgm:prSet/>
      <dgm:spPr/>
      <dgm:t>
        <a:bodyPr/>
        <a:lstStyle/>
        <a:p>
          <a:endParaRPr lang="en-US"/>
        </a:p>
      </dgm:t>
    </dgm:pt>
    <dgm:pt modelId="{EFEFA564-8ED8-4C5D-9391-81BCEC88035B}" type="sibTrans" cxnId="{97F183DA-19C7-4430-89B5-5330943E5E1B}">
      <dgm:prSet/>
      <dgm:spPr/>
      <dgm:t>
        <a:bodyPr/>
        <a:lstStyle/>
        <a:p>
          <a:endParaRPr lang="en-US"/>
        </a:p>
      </dgm:t>
    </dgm:pt>
    <dgm:pt modelId="{EF8F2C6D-D4A0-4850-89FF-5EDF3DDD282D}">
      <dgm:prSet phldrT="[Text]"/>
      <dgm:spPr/>
      <dgm:t>
        <a:bodyPr/>
        <a:lstStyle/>
        <a:p>
          <a:r>
            <a:rPr lang="en-US" dirty="0"/>
            <a:t>Planned actions can be the result of formal authority or voluntary initiatives</a:t>
          </a:r>
        </a:p>
      </dgm:t>
    </dgm:pt>
    <dgm:pt modelId="{8CAC7ECD-B90B-44B9-8FB4-80797C6D31FC}" type="parTrans" cxnId="{93484FBE-B657-417A-9D33-6BA210D2B38E}">
      <dgm:prSet/>
      <dgm:spPr/>
      <dgm:t>
        <a:bodyPr/>
        <a:lstStyle/>
        <a:p>
          <a:endParaRPr lang="en-US"/>
        </a:p>
      </dgm:t>
    </dgm:pt>
    <dgm:pt modelId="{D3C52B18-A2AA-47D6-9601-0975C8F6230C}" type="sibTrans" cxnId="{93484FBE-B657-417A-9D33-6BA210D2B38E}">
      <dgm:prSet/>
      <dgm:spPr/>
      <dgm:t>
        <a:bodyPr/>
        <a:lstStyle/>
        <a:p>
          <a:endParaRPr lang="en-US"/>
        </a:p>
      </dgm:t>
    </dgm:pt>
    <dgm:pt modelId="{C382A37D-18D0-4936-B7E7-45CB410C7BDB}">
      <dgm:prSet phldrT="[Text]"/>
      <dgm:spPr/>
      <dgm:t>
        <a:bodyPr/>
        <a:lstStyle/>
        <a:p>
          <a:r>
            <a:rPr lang="en-US" dirty="0"/>
            <a:t>Voluntary initiatives can be started by any individual or organization</a:t>
          </a:r>
        </a:p>
      </dgm:t>
    </dgm:pt>
    <dgm:pt modelId="{7546E568-F40A-47F0-BBF0-F9AC15BD7256}" type="parTrans" cxnId="{AAA05AB2-A0C4-47A2-878C-A767D01E8A63}">
      <dgm:prSet/>
      <dgm:spPr/>
      <dgm:t>
        <a:bodyPr/>
        <a:lstStyle/>
        <a:p>
          <a:endParaRPr lang="en-US"/>
        </a:p>
      </dgm:t>
    </dgm:pt>
    <dgm:pt modelId="{509F2C91-F91C-492A-A079-C98B4BA85CAF}" type="sibTrans" cxnId="{AAA05AB2-A0C4-47A2-878C-A767D01E8A63}">
      <dgm:prSet/>
      <dgm:spPr/>
      <dgm:t>
        <a:bodyPr/>
        <a:lstStyle/>
        <a:p>
          <a:endParaRPr lang="en-US"/>
        </a:p>
      </dgm:t>
    </dgm:pt>
    <dgm:pt modelId="{00E88D74-648F-474D-91E0-9902A981078D}" type="pres">
      <dgm:prSet presAssocID="{61C375A6-337B-4D3E-A8E3-C079498A8A66}" presName="outerComposite" presStyleCnt="0">
        <dgm:presLayoutVars>
          <dgm:chMax val="5"/>
          <dgm:dir/>
          <dgm:resizeHandles val="exact"/>
        </dgm:presLayoutVars>
      </dgm:prSet>
      <dgm:spPr/>
      <dgm:t>
        <a:bodyPr/>
        <a:lstStyle/>
        <a:p>
          <a:endParaRPr lang="en-US"/>
        </a:p>
      </dgm:t>
    </dgm:pt>
    <dgm:pt modelId="{8FDDA5B0-56BD-4C8A-9799-8459D947927E}" type="pres">
      <dgm:prSet presAssocID="{61C375A6-337B-4D3E-A8E3-C079498A8A66}" presName="dummyMaxCanvas" presStyleCnt="0">
        <dgm:presLayoutVars/>
      </dgm:prSet>
      <dgm:spPr/>
    </dgm:pt>
    <dgm:pt modelId="{E09CA343-E8FD-41A3-8A38-02AB7FFE3AD0}" type="pres">
      <dgm:prSet presAssocID="{61C375A6-337B-4D3E-A8E3-C079498A8A66}" presName="ThreeNodes_1" presStyleLbl="node1" presStyleIdx="0" presStyleCnt="3" custLinFactNeighborX="-145">
        <dgm:presLayoutVars>
          <dgm:bulletEnabled val="1"/>
        </dgm:presLayoutVars>
      </dgm:prSet>
      <dgm:spPr/>
      <dgm:t>
        <a:bodyPr/>
        <a:lstStyle/>
        <a:p>
          <a:endParaRPr lang="en-US"/>
        </a:p>
      </dgm:t>
    </dgm:pt>
    <dgm:pt modelId="{0834FCF8-9AC2-4F45-A6C7-A339670E4E22}" type="pres">
      <dgm:prSet presAssocID="{61C375A6-337B-4D3E-A8E3-C079498A8A66}" presName="ThreeNodes_2" presStyleLbl="node1" presStyleIdx="1" presStyleCnt="3">
        <dgm:presLayoutVars>
          <dgm:bulletEnabled val="1"/>
        </dgm:presLayoutVars>
      </dgm:prSet>
      <dgm:spPr/>
      <dgm:t>
        <a:bodyPr/>
        <a:lstStyle/>
        <a:p>
          <a:endParaRPr lang="en-US"/>
        </a:p>
      </dgm:t>
    </dgm:pt>
    <dgm:pt modelId="{89A1D099-85CB-4441-861D-C63703044CAA}" type="pres">
      <dgm:prSet presAssocID="{61C375A6-337B-4D3E-A8E3-C079498A8A66}" presName="ThreeNodes_3" presStyleLbl="node1" presStyleIdx="2" presStyleCnt="3">
        <dgm:presLayoutVars>
          <dgm:bulletEnabled val="1"/>
        </dgm:presLayoutVars>
      </dgm:prSet>
      <dgm:spPr/>
      <dgm:t>
        <a:bodyPr/>
        <a:lstStyle/>
        <a:p>
          <a:endParaRPr lang="en-US"/>
        </a:p>
      </dgm:t>
    </dgm:pt>
    <dgm:pt modelId="{61328D20-DBEB-4384-8D63-142ED950912D}" type="pres">
      <dgm:prSet presAssocID="{61C375A6-337B-4D3E-A8E3-C079498A8A66}" presName="ThreeConn_1-2" presStyleLbl="fgAccFollowNode1" presStyleIdx="0" presStyleCnt="2">
        <dgm:presLayoutVars>
          <dgm:bulletEnabled val="1"/>
        </dgm:presLayoutVars>
      </dgm:prSet>
      <dgm:spPr/>
      <dgm:t>
        <a:bodyPr/>
        <a:lstStyle/>
        <a:p>
          <a:endParaRPr lang="en-US"/>
        </a:p>
      </dgm:t>
    </dgm:pt>
    <dgm:pt modelId="{C41235A6-DEBA-46C1-B658-BFFFF31D229E}" type="pres">
      <dgm:prSet presAssocID="{61C375A6-337B-4D3E-A8E3-C079498A8A66}" presName="ThreeConn_2-3" presStyleLbl="fgAccFollowNode1" presStyleIdx="1" presStyleCnt="2">
        <dgm:presLayoutVars>
          <dgm:bulletEnabled val="1"/>
        </dgm:presLayoutVars>
      </dgm:prSet>
      <dgm:spPr/>
      <dgm:t>
        <a:bodyPr/>
        <a:lstStyle/>
        <a:p>
          <a:endParaRPr lang="en-US"/>
        </a:p>
      </dgm:t>
    </dgm:pt>
    <dgm:pt modelId="{B963E052-A654-4D9C-8B00-DBDE2A46926E}" type="pres">
      <dgm:prSet presAssocID="{61C375A6-337B-4D3E-A8E3-C079498A8A66}" presName="ThreeNodes_1_text" presStyleLbl="node1" presStyleIdx="2" presStyleCnt="3">
        <dgm:presLayoutVars>
          <dgm:bulletEnabled val="1"/>
        </dgm:presLayoutVars>
      </dgm:prSet>
      <dgm:spPr/>
      <dgm:t>
        <a:bodyPr/>
        <a:lstStyle/>
        <a:p>
          <a:endParaRPr lang="en-US"/>
        </a:p>
      </dgm:t>
    </dgm:pt>
    <dgm:pt modelId="{57C11445-07B3-40DE-BB6E-9C8A4EECBFCA}" type="pres">
      <dgm:prSet presAssocID="{61C375A6-337B-4D3E-A8E3-C079498A8A66}" presName="ThreeNodes_2_text" presStyleLbl="node1" presStyleIdx="2" presStyleCnt="3">
        <dgm:presLayoutVars>
          <dgm:bulletEnabled val="1"/>
        </dgm:presLayoutVars>
      </dgm:prSet>
      <dgm:spPr/>
      <dgm:t>
        <a:bodyPr/>
        <a:lstStyle/>
        <a:p>
          <a:endParaRPr lang="en-US"/>
        </a:p>
      </dgm:t>
    </dgm:pt>
    <dgm:pt modelId="{91F605E2-885B-4BDF-93EF-C197A752EDB7}" type="pres">
      <dgm:prSet presAssocID="{61C375A6-337B-4D3E-A8E3-C079498A8A66}" presName="ThreeNodes_3_text" presStyleLbl="node1" presStyleIdx="2" presStyleCnt="3">
        <dgm:presLayoutVars>
          <dgm:bulletEnabled val="1"/>
        </dgm:presLayoutVars>
      </dgm:prSet>
      <dgm:spPr/>
      <dgm:t>
        <a:bodyPr/>
        <a:lstStyle/>
        <a:p>
          <a:endParaRPr lang="en-US"/>
        </a:p>
      </dgm:t>
    </dgm:pt>
  </dgm:ptLst>
  <dgm:cxnLst>
    <dgm:cxn modelId="{97F183DA-19C7-4430-89B5-5330943E5E1B}" srcId="{61C375A6-337B-4D3E-A8E3-C079498A8A66}" destId="{49887B5A-F926-483C-AE82-CE2C98CD0504}" srcOrd="0" destOrd="0" parTransId="{68442C6E-59F3-40D8-BCA4-A870417E4506}" sibTransId="{EFEFA564-8ED8-4C5D-9391-81BCEC88035B}"/>
    <dgm:cxn modelId="{DA8E45B1-4AD1-4DB2-A5E7-570D91786B90}" type="presOf" srcId="{EF8F2C6D-D4A0-4850-89FF-5EDF3DDD282D}" destId="{57C11445-07B3-40DE-BB6E-9C8A4EECBFCA}" srcOrd="1" destOrd="0" presId="urn:microsoft.com/office/officeart/2005/8/layout/vProcess5"/>
    <dgm:cxn modelId="{857932EA-3F6F-4EAF-AC9A-C14810BEADF3}" type="presOf" srcId="{49887B5A-F926-483C-AE82-CE2C98CD0504}" destId="{B963E052-A654-4D9C-8B00-DBDE2A46926E}" srcOrd="1" destOrd="0" presId="urn:microsoft.com/office/officeart/2005/8/layout/vProcess5"/>
    <dgm:cxn modelId="{54B1D974-F85B-4403-AAA2-F6C19EDE59DD}" type="presOf" srcId="{EFEFA564-8ED8-4C5D-9391-81BCEC88035B}" destId="{61328D20-DBEB-4384-8D63-142ED950912D}" srcOrd="0" destOrd="0" presId="urn:microsoft.com/office/officeart/2005/8/layout/vProcess5"/>
    <dgm:cxn modelId="{CB7494BF-6324-43A7-807B-D67F524148D8}" type="presOf" srcId="{D3C52B18-A2AA-47D6-9601-0975C8F6230C}" destId="{C41235A6-DEBA-46C1-B658-BFFFF31D229E}" srcOrd="0" destOrd="0" presId="urn:microsoft.com/office/officeart/2005/8/layout/vProcess5"/>
    <dgm:cxn modelId="{93484FBE-B657-417A-9D33-6BA210D2B38E}" srcId="{61C375A6-337B-4D3E-A8E3-C079498A8A66}" destId="{EF8F2C6D-D4A0-4850-89FF-5EDF3DDD282D}" srcOrd="1" destOrd="0" parTransId="{8CAC7ECD-B90B-44B9-8FB4-80797C6D31FC}" sibTransId="{D3C52B18-A2AA-47D6-9601-0975C8F6230C}"/>
    <dgm:cxn modelId="{6BA856CD-03B2-4735-8167-9E68279EE17A}" type="presOf" srcId="{49887B5A-F926-483C-AE82-CE2C98CD0504}" destId="{E09CA343-E8FD-41A3-8A38-02AB7FFE3AD0}" srcOrd="0" destOrd="0" presId="urn:microsoft.com/office/officeart/2005/8/layout/vProcess5"/>
    <dgm:cxn modelId="{8B0C25E1-411C-4CCF-8D9D-C0B1203CA5D1}" type="presOf" srcId="{C382A37D-18D0-4936-B7E7-45CB410C7BDB}" destId="{91F605E2-885B-4BDF-93EF-C197A752EDB7}" srcOrd="1" destOrd="0" presId="urn:microsoft.com/office/officeart/2005/8/layout/vProcess5"/>
    <dgm:cxn modelId="{52B7A926-3897-4E04-B88E-3665A61A7E0F}" type="presOf" srcId="{61C375A6-337B-4D3E-A8E3-C079498A8A66}" destId="{00E88D74-648F-474D-91E0-9902A981078D}" srcOrd="0" destOrd="0" presId="urn:microsoft.com/office/officeart/2005/8/layout/vProcess5"/>
    <dgm:cxn modelId="{AAA05AB2-A0C4-47A2-878C-A767D01E8A63}" srcId="{61C375A6-337B-4D3E-A8E3-C079498A8A66}" destId="{C382A37D-18D0-4936-B7E7-45CB410C7BDB}" srcOrd="2" destOrd="0" parTransId="{7546E568-F40A-47F0-BBF0-F9AC15BD7256}" sibTransId="{509F2C91-F91C-492A-A079-C98B4BA85CAF}"/>
    <dgm:cxn modelId="{C2DCA5BF-5A2C-4C3C-B511-700BAB98266E}" type="presOf" srcId="{C382A37D-18D0-4936-B7E7-45CB410C7BDB}" destId="{89A1D099-85CB-4441-861D-C63703044CAA}" srcOrd="0" destOrd="0" presId="urn:microsoft.com/office/officeart/2005/8/layout/vProcess5"/>
    <dgm:cxn modelId="{6B42A14C-6D0D-4580-B8F1-0EC2E9094FD4}" type="presOf" srcId="{EF8F2C6D-D4A0-4850-89FF-5EDF3DDD282D}" destId="{0834FCF8-9AC2-4F45-A6C7-A339670E4E22}" srcOrd="0" destOrd="0" presId="urn:microsoft.com/office/officeart/2005/8/layout/vProcess5"/>
    <dgm:cxn modelId="{879DCB5E-4CC8-44FA-A6AA-7E8039631212}" type="presParOf" srcId="{00E88D74-648F-474D-91E0-9902A981078D}" destId="{8FDDA5B0-56BD-4C8A-9799-8459D947927E}" srcOrd="0" destOrd="0" presId="urn:microsoft.com/office/officeart/2005/8/layout/vProcess5"/>
    <dgm:cxn modelId="{E7006B9C-A601-43DD-9170-20A334998711}" type="presParOf" srcId="{00E88D74-648F-474D-91E0-9902A981078D}" destId="{E09CA343-E8FD-41A3-8A38-02AB7FFE3AD0}" srcOrd="1" destOrd="0" presId="urn:microsoft.com/office/officeart/2005/8/layout/vProcess5"/>
    <dgm:cxn modelId="{D9E2B270-1FAA-4331-9770-8C166BA9E14A}" type="presParOf" srcId="{00E88D74-648F-474D-91E0-9902A981078D}" destId="{0834FCF8-9AC2-4F45-A6C7-A339670E4E22}" srcOrd="2" destOrd="0" presId="urn:microsoft.com/office/officeart/2005/8/layout/vProcess5"/>
    <dgm:cxn modelId="{E95332A7-1EB4-4EC1-95BF-B4F0A782787C}" type="presParOf" srcId="{00E88D74-648F-474D-91E0-9902A981078D}" destId="{89A1D099-85CB-4441-861D-C63703044CAA}" srcOrd="3" destOrd="0" presId="urn:microsoft.com/office/officeart/2005/8/layout/vProcess5"/>
    <dgm:cxn modelId="{C4F99D93-F4A8-46D5-84D2-9C0E762CBB0B}" type="presParOf" srcId="{00E88D74-648F-474D-91E0-9902A981078D}" destId="{61328D20-DBEB-4384-8D63-142ED950912D}" srcOrd="4" destOrd="0" presId="urn:microsoft.com/office/officeart/2005/8/layout/vProcess5"/>
    <dgm:cxn modelId="{00EAF249-825C-4C8B-8333-76A72AB6D126}" type="presParOf" srcId="{00E88D74-648F-474D-91E0-9902A981078D}" destId="{C41235A6-DEBA-46C1-B658-BFFFF31D229E}" srcOrd="5" destOrd="0" presId="urn:microsoft.com/office/officeart/2005/8/layout/vProcess5"/>
    <dgm:cxn modelId="{C6AFA9FB-1643-4D57-9F0A-57F1FAFCFFFE}" type="presParOf" srcId="{00E88D74-648F-474D-91E0-9902A981078D}" destId="{B963E052-A654-4D9C-8B00-DBDE2A46926E}" srcOrd="6" destOrd="0" presId="urn:microsoft.com/office/officeart/2005/8/layout/vProcess5"/>
    <dgm:cxn modelId="{F682598B-2A7C-487B-99A4-D43FD7C91FF3}" type="presParOf" srcId="{00E88D74-648F-474D-91E0-9902A981078D}" destId="{57C11445-07B3-40DE-BB6E-9C8A4EECBFCA}" srcOrd="7" destOrd="0" presId="urn:microsoft.com/office/officeart/2005/8/layout/vProcess5"/>
    <dgm:cxn modelId="{D22EAFF1-45EE-476C-A437-B8BD87C3525C}" type="presParOf" srcId="{00E88D74-648F-474D-91E0-9902A981078D}" destId="{91F605E2-885B-4BDF-93EF-C197A752EDB7}"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9CA343-E8FD-41A3-8A38-02AB7FFE3AD0}">
      <dsp:nvSpPr>
        <dsp:cNvPr id="0" name=""/>
        <dsp:cNvSpPr/>
      </dsp:nvSpPr>
      <dsp:spPr>
        <a:xfrm>
          <a:off x="0" y="0"/>
          <a:ext cx="5964542" cy="13601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a:t>Change in community can happen through natural events, serendipity, or planned action.</a:t>
          </a:r>
        </a:p>
        <a:p>
          <a:pPr marL="0" lvl="0" algn="l" defTabSz="2889250">
            <a:lnSpc>
              <a:spcPct val="90000"/>
            </a:lnSpc>
            <a:spcBef>
              <a:spcPct val="0"/>
            </a:spcBef>
            <a:spcAft>
              <a:spcPct val="35000"/>
            </a:spcAft>
            <a:buNone/>
          </a:pPr>
          <a:endParaRPr lang="en-US" sz="1800" kern="1200" dirty="0"/>
        </a:p>
      </dsp:txBody>
      <dsp:txXfrm>
        <a:off x="0" y="0"/>
        <a:ext cx="4576513" cy="1360146"/>
      </dsp:txXfrm>
    </dsp:sp>
    <dsp:sp modelId="{0834FCF8-9AC2-4F45-A6C7-A339670E4E22}">
      <dsp:nvSpPr>
        <dsp:cNvPr id="0" name=""/>
        <dsp:cNvSpPr/>
      </dsp:nvSpPr>
      <dsp:spPr>
        <a:xfrm>
          <a:off x="526283" y="1586837"/>
          <a:ext cx="5964542" cy="13601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Planned actions can be the result of formal authority or voluntary initiatives</a:t>
          </a:r>
        </a:p>
      </dsp:txBody>
      <dsp:txXfrm>
        <a:off x="526283" y="1586837"/>
        <a:ext cx="4554164" cy="1360146"/>
      </dsp:txXfrm>
    </dsp:sp>
    <dsp:sp modelId="{89A1D099-85CB-4441-861D-C63703044CAA}">
      <dsp:nvSpPr>
        <dsp:cNvPr id="0" name=""/>
        <dsp:cNvSpPr/>
      </dsp:nvSpPr>
      <dsp:spPr>
        <a:xfrm>
          <a:off x="1052566" y="3173674"/>
          <a:ext cx="5964542" cy="13601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Voluntary initiatives can be started by any individual or organization</a:t>
          </a:r>
        </a:p>
      </dsp:txBody>
      <dsp:txXfrm>
        <a:off x="1052566" y="3173674"/>
        <a:ext cx="4554164" cy="1360146"/>
      </dsp:txXfrm>
    </dsp:sp>
    <dsp:sp modelId="{61328D20-DBEB-4384-8D63-142ED950912D}">
      <dsp:nvSpPr>
        <dsp:cNvPr id="0" name=""/>
        <dsp:cNvSpPr/>
      </dsp:nvSpPr>
      <dsp:spPr>
        <a:xfrm>
          <a:off x="5080447" y="1031444"/>
          <a:ext cx="884094" cy="88409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80447" y="1031444"/>
        <a:ext cx="884094" cy="884094"/>
      </dsp:txXfrm>
    </dsp:sp>
    <dsp:sp modelId="{C41235A6-DEBA-46C1-B658-BFFFF31D229E}">
      <dsp:nvSpPr>
        <dsp:cNvPr id="0" name=""/>
        <dsp:cNvSpPr/>
      </dsp:nvSpPr>
      <dsp:spPr>
        <a:xfrm>
          <a:off x="5606730" y="2609213"/>
          <a:ext cx="884094" cy="88409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606730" y="2609213"/>
        <a:ext cx="884094" cy="88409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7F4AC-BFA5-4E6C-9753-666D74E69B6D}" type="datetimeFigureOut">
              <a:rPr lang="en-US" smtClean="0"/>
              <a:pPr/>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3F3AC-B793-4784-ACEA-CCF3CFE18BD3}" type="slidenum">
              <a:rPr lang="en-US" smtClean="0"/>
              <a:pPr/>
              <a:t>‹#›</a:t>
            </a:fld>
            <a:endParaRPr lang="en-US"/>
          </a:p>
        </p:txBody>
      </p:sp>
    </p:spTree>
    <p:extLst>
      <p:ext uri="{BB962C8B-B14F-4D97-AF65-F5344CB8AC3E}">
        <p14:creationId xmlns:p14="http://schemas.microsoft.com/office/powerpoint/2010/main" xmlns="" val="4204856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Whitesburg, Kentucky.</a:t>
            </a:r>
          </a:p>
        </p:txBody>
      </p:sp>
    </p:spTree>
    <p:extLst>
      <p:ext uri="{BB962C8B-B14F-4D97-AF65-F5344CB8AC3E}">
        <p14:creationId xmlns:p14="http://schemas.microsoft.com/office/powerpoint/2010/main" xmlns="" val="20086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xmlns="" id="{70F3ABE2-1EE1-369A-1DC2-435F938E2F60}"/>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xmlns="" id="{0D08BF8D-8343-1AE2-A9C1-8101160C52F4}"/>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If you are seriously looking at this circle, you are trying to orchestrate change. </a:t>
            </a:r>
          </a:p>
          <a:p>
            <a:r>
              <a:rPr lang="en-US" altLang="en-US">
                <a:latin typeface="Arial" panose="020B0604020202020204" pitchFamily="34" charset="0"/>
              </a:rPr>
              <a:t>Creating a sense of urgency is the work of an Agitator</a:t>
            </a:r>
          </a:p>
          <a:p>
            <a:r>
              <a:rPr lang="en-US" altLang="en-US">
                <a:latin typeface="Arial" panose="020B0604020202020204" pitchFamily="34" charset="0"/>
              </a:rPr>
              <a:t>Building a coalition is the work of an innovator</a:t>
            </a:r>
          </a:p>
          <a:p>
            <a:r>
              <a:rPr lang="en-US" altLang="en-US">
                <a:latin typeface="Arial" panose="020B0604020202020204" pitchFamily="34" charset="0"/>
              </a:rPr>
              <a:t>If you provide technical assistance, when can you offer the most service? </a:t>
            </a:r>
          </a:p>
          <a:p>
            <a:r>
              <a:rPr lang="en-US" altLang="en-US">
                <a:latin typeface="Arial" panose="020B0604020202020204" pitchFamily="34" charset="0"/>
              </a:rPr>
              <a:t>If you provide group building capacity development – where does that best fit in? </a:t>
            </a:r>
          </a:p>
          <a:p>
            <a:r>
              <a:rPr lang="en-US" altLang="en-US">
                <a:latin typeface="Arial" panose="020B0604020202020204" pitchFamily="34" charset="0"/>
              </a:rPr>
              <a:t>Agitation?</a:t>
            </a:r>
          </a:p>
          <a:p>
            <a:r>
              <a:rPr lang="en-US" altLang="en-US">
                <a:latin typeface="Arial" panose="020B0604020202020204" pitchFamily="34" charset="0"/>
              </a:rPr>
              <a:t>Marshal County invites Erin Brockovich in… </a:t>
            </a:r>
          </a:p>
        </p:txBody>
      </p:sp>
      <p:sp>
        <p:nvSpPr>
          <p:cNvPr id="14340" name="Slide Number Placeholder 3">
            <a:extLst>
              <a:ext uri="{FF2B5EF4-FFF2-40B4-BE49-F238E27FC236}">
                <a16:creationId xmlns:a16="http://schemas.microsoft.com/office/drawing/2014/main" xmlns="" id="{94C2C5D5-2F94-AAE2-374C-43E005F8FA8F}"/>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b="1">
                <a:solidFill>
                  <a:schemeClr val="tx1"/>
                </a:solidFill>
                <a:latin typeface="Arial" panose="020B0604020202020204" pitchFamily="34" charset="0"/>
              </a:defRPr>
            </a:lvl1pPr>
            <a:lvl2pPr marL="742950" indent="-285750">
              <a:defRPr sz="3600" b="1">
                <a:solidFill>
                  <a:schemeClr val="tx1"/>
                </a:solidFill>
                <a:latin typeface="Arial" panose="020B0604020202020204" pitchFamily="34" charset="0"/>
              </a:defRPr>
            </a:lvl2pPr>
            <a:lvl3pPr marL="1143000" indent="-228600">
              <a:defRPr sz="3600" b="1">
                <a:solidFill>
                  <a:schemeClr val="tx1"/>
                </a:solidFill>
                <a:latin typeface="Arial" panose="020B0604020202020204" pitchFamily="34" charset="0"/>
              </a:defRPr>
            </a:lvl3pPr>
            <a:lvl4pPr marL="1600200" indent="-228600">
              <a:defRPr sz="3600" b="1">
                <a:solidFill>
                  <a:schemeClr val="tx1"/>
                </a:solidFill>
                <a:latin typeface="Arial" panose="020B0604020202020204" pitchFamily="34" charset="0"/>
              </a:defRPr>
            </a:lvl4pPr>
            <a:lvl5pPr marL="2057400" indent="-228600">
              <a:defRPr sz="3600" b="1">
                <a:solidFill>
                  <a:schemeClr val="tx1"/>
                </a:solidFill>
                <a:latin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200CD3-8CF4-4ADD-BCD6-03DE7513560A}"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2194394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Whitesburg, Kentucky.</a:t>
            </a:r>
          </a:p>
        </p:txBody>
      </p:sp>
    </p:spTree>
    <p:extLst>
      <p:ext uri="{BB962C8B-B14F-4D97-AF65-F5344CB8AC3E}">
        <p14:creationId xmlns:p14="http://schemas.microsoft.com/office/powerpoint/2010/main" xmlns="" val="3102943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333FCC-5756-66EA-CB15-606E9AA932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3956144-A361-5833-2560-BDDC73EC00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44001CA-92F3-3078-BCAB-964B164CF799}"/>
              </a:ext>
            </a:extLst>
          </p:cNvPr>
          <p:cNvSpPr>
            <a:spLocks noGrp="1"/>
          </p:cNvSpPr>
          <p:nvPr>
            <p:ph type="dt" sz="half" idx="10"/>
          </p:nvPr>
        </p:nvSpPr>
        <p:spPr/>
        <p:txBody>
          <a:bodyPr/>
          <a:lstStyle/>
          <a:p>
            <a:fld id="{B6424782-8A95-4F44-AB5E-E78E7BADFCCD}" type="datetimeFigureOut">
              <a:rPr lang="en-US" smtClean="0"/>
              <a:pPr/>
              <a:t>3/6/2023</a:t>
            </a:fld>
            <a:endParaRPr lang="en-US"/>
          </a:p>
        </p:txBody>
      </p:sp>
      <p:sp>
        <p:nvSpPr>
          <p:cNvPr id="5" name="Footer Placeholder 4">
            <a:extLst>
              <a:ext uri="{FF2B5EF4-FFF2-40B4-BE49-F238E27FC236}">
                <a16:creationId xmlns:a16="http://schemas.microsoft.com/office/drawing/2014/main" xmlns="" id="{937DC841-C8D6-E460-D735-D80546E5B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49EDEC7-DD61-F229-A28E-2C443E87616B}"/>
              </a:ext>
            </a:extLst>
          </p:cNvPr>
          <p:cNvSpPr>
            <a:spLocks noGrp="1"/>
          </p:cNvSpPr>
          <p:nvPr>
            <p:ph type="sldNum" sz="quarter" idx="12"/>
          </p:nvPr>
        </p:nvSpPr>
        <p:spPr/>
        <p:txBody>
          <a:bodyPr/>
          <a:lstStyle/>
          <a:p>
            <a:fld id="{D952905A-2A40-4902-8842-C096CC89DA9D}" type="slidenum">
              <a:rPr lang="en-US" smtClean="0"/>
              <a:pPr/>
              <a:t>‹#›</a:t>
            </a:fld>
            <a:endParaRPr lang="en-US"/>
          </a:p>
        </p:txBody>
      </p:sp>
    </p:spTree>
    <p:extLst>
      <p:ext uri="{BB962C8B-B14F-4D97-AF65-F5344CB8AC3E}">
        <p14:creationId xmlns:p14="http://schemas.microsoft.com/office/powerpoint/2010/main" xmlns="" val="105105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B07EF0-1D2C-96C0-490A-65E4C45DCE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51CB264-C5BE-4F0C-DEBB-ABECBA21A3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41EC78-4EC7-CEAD-90AA-0CF082F1949B}"/>
              </a:ext>
            </a:extLst>
          </p:cNvPr>
          <p:cNvSpPr>
            <a:spLocks noGrp="1"/>
          </p:cNvSpPr>
          <p:nvPr>
            <p:ph type="dt" sz="half" idx="10"/>
          </p:nvPr>
        </p:nvSpPr>
        <p:spPr/>
        <p:txBody>
          <a:bodyPr/>
          <a:lstStyle/>
          <a:p>
            <a:fld id="{B6424782-8A95-4F44-AB5E-E78E7BADFCCD}" type="datetimeFigureOut">
              <a:rPr lang="en-US" smtClean="0"/>
              <a:pPr/>
              <a:t>3/6/2023</a:t>
            </a:fld>
            <a:endParaRPr lang="en-US"/>
          </a:p>
        </p:txBody>
      </p:sp>
      <p:sp>
        <p:nvSpPr>
          <p:cNvPr id="5" name="Footer Placeholder 4">
            <a:extLst>
              <a:ext uri="{FF2B5EF4-FFF2-40B4-BE49-F238E27FC236}">
                <a16:creationId xmlns:a16="http://schemas.microsoft.com/office/drawing/2014/main" xmlns="" id="{2AC41204-994B-B5A2-6451-301E1F728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18C8F1-BF39-83C5-AD52-095A3B02CCB4}"/>
              </a:ext>
            </a:extLst>
          </p:cNvPr>
          <p:cNvSpPr>
            <a:spLocks noGrp="1"/>
          </p:cNvSpPr>
          <p:nvPr>
            <p:ph type="sldNum" sz="quarter" idx="12"/>
          </p:nvPr>
        </p:nvSpPr>
        <p:spPr/>
        <p:txBody>
          <a:bodyPr/>
          <a:lstStyle/>
          <a:p>
            <a:fld id="{D952905A-2A40-4902-8842-C096CC89DA9D}" type="slidenum">
              <a:rPr lang="en-US" smtClean="0"/>
              <a:pPr/>
              <a:t>‹#›</a:t>
            </a:fld>
            <a:endParaRPr lang="en-US"/>
          </a:p>
        </p:txBody>
      </p:sp>
    </p:spTree>
    <p:extLst>
      <p:ext uri="{BB962C8B-B14F-4D97-AF65-F5344CB8AC3E}">
        <p14:creationId xmlns:p14="http://schemas.microsoft.com/office/powerpoint/2010/main" xmlns="" val="4057591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186A6DE-C293-724D-B7FC-550DC60F62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3E75C2B-9171-7238-1637-3A1C75241F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5AD8FA-57BE-DB7D-1113-389EA3EB95AA}"/>
              </a:ext>
            </a:extLst>
          </p:cNvPr>
          <p:cNvSpPr>
            <a:spLocks noGrp="1"/>
          </p:cNvSpPr>
          <p:nvPr>
            <p:ph type="dt" sz="half" idx="10"/>
          </p:nvPr>
        </p:nvSpPr>
        <p:spPr/>
        <p:txBody>
          <a:bodyPr/>
          <a:lstStyle/>
          <a:p>
            <a:fld id="{B6424782-8A95-4F44-AB5E-E78E7BADFCCD}" type="datetimeFigureOut">
              <a:rPr lang="en-US" smtClean="0"/>
              <a:pPr/>
              <a:t>3/6/2023</a:t>
            </a:fld>
            <a:endParaRPr lang="en-US"/>
          </a:p>
        </p:txBody>
      </p:sp>
      <p:sp>
        <p:nvSpPr>
          <p:cNvPr id="5" name="Footer Placeholder 4">
            <a:extLst>
              <a:ext uri="{FF2B5EF4-FFF2-40B4-BE49-F238E27FC236}">
                <a16:creationId xmlns:a16="http://schemas.microsoft.com/office/drawing/2014/main" xmlns="" id="{81E7B01B-00D5-9376-A43C-8AFF142C6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1A1C48-9182-E674-D040-76E5BEB9BEEC}"/>
              </a:ext>
            </a:extLst>
          </p:cNvPr>
          <p:cNvSpPr>
            <a:spLocks noGrp="1"/>
          </p:cNvSpPr>
          <p:nvPr>
            <p:ph type="sldNum" sz="quarter" idx="12"/>
          </p:nvPr>
        </p:nvSpPr>
        <p:spPr/>
        <p:txBody>
          <a:bodyPr/>
          <a:lstStyle/>
          <a:p>
            <a:fld id="{D952905A-2A40-4902-8842-C096CC89DA9D}" type="slidenum">
              <a:rPr lang="en-US" smtClean="0"/>
              <a:pPr/>
              <a:t>‹#›</a:t>
            </a:fld>
            <a:endParaRPr lang="en-US"/>
          </a:p>
        </p:txBody>
      </p:sp>
    </p:spTree>
    <p:extLst>
      <p:ext uri="{BB962C8B-B14F-4D97-AF65-F5344CB8AC3E}">
        <p14:creationId xmlns:p14="http://schemas.microsoft.com/office/powerpoint/2010/main" xmlns="" val="392015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DBEC4F8B-7F59-B0F3-D1E4-97A63C8E1D4C}"/>
              </a:ext>
            </a:extLst>
          </p:cNvPr>
          <p:cNvSpPr>
            <a:spLocks noGrp="1"/>
          </p:cNvSpPr>
          <p:nvPr>
            <p:ph type="dt" sz="half" idx="10"/>
          </p:nvPr>
        </p:nvSpPr>
        <p:spPr/>
        <p:txBody>
          <a:bodyPr/>
          <a:lstStyle>
            <a:lvl1pPr>
              <a:defRPr/>
            </a:lvl1pPr>
          </a:lstStyle>
          <a:p>
            <a:pPr>
              <a:defRPr/>
            </a:pPr>
            <a:fld id="{B02246DE-1BD0-4150-A318-EF39362E5AF1}" type="datetimeFigureOut">
              <a:rPr lang="en-US"/>
              <a:pPr>
                <a:defRPr/>
              </a:pPr>
              <a:t>3/6/2023</a:t>
            </a:fld>
            <a:endParaRPr lang="en-US"/>
          </a:p>
        </p:txBody>
      </p:sp>
      <p:sp>
        <p:nvSpPr>
          <p:cNvPr id="5" name="Footer Placeholder 4">
            <a:extLst>
              <a:ext uri="{FF2B5EF4-FFF2-40B4-BE49-F238E27FC236}">
                <a16:creationId xmlns:a16="http://schemas.microsoft.com/office/drawing/2014/main" xmlns="" id="{2186EA40-A1D0-372E-75AE-E34FE3F732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783D7D3-98FA-51D9-0562-513DB94C2CE0}"/>
              </a:ext>
            </a:extLst>
          </p:cNvPr>
          <p:cNvSpPr>
            <a:spLocks noGrp="1"/>
          </p:cNvSpPr>
          <p:nvPr>
            <p:ph type="sldNum" sz="quarter" idx="12"/>
          </p:nvPr>
        </p:nvSpPr>
        <p:spPr/>
        <p:txBody>
          <a:bodyPr/>
          <a:lstStyle>
            <a:lvl1pPr>
              <a:defRPr/>
            </a:lvl1pPr>
          </a:lstStyle>
          <a:p>
            <a:pPr>
              <a:defRPr/>
            </a:pPr>
            <a:fld id="{1BF21409-3A1A-4EFF-BE26-D3D9978166BA}" type="slidenum">
              <a:rPr lang="en-US"/>
              <a:pPr>
                <a:defRPr/>
              </a:pPr>
              <a:t>‹#›</a:t>
            </a:fld>
            <a:endParaRPr lang="en-US"/>
          </a:p>
        </p:txBody>
      </p:sp>
    </p:spTree>
    <p:extLst>
      <p:ext uri="{BB962C8B-B14F-4D97-AF65-F5344CB8AC3E}">
        <p14:creationId xmlns:p14="http://schemas.microsoft.com/office/powerpoint/2010/main" xmlns="" val="3163882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8CA4E7-898C-45AB-20F7-6FD336212679}"/>
              </a:ext>
            </a:extLst>
          </p:cNvPr>
          <p:cNvSpPr>
            <a:spLocks noGrp="1"/>
          </p:cNvSpPr>
          <p:nvPr>
            <p:ph type="dt" sz="half" idx="10"/>
          </p:nvPr>
        </p:nvSpPr>
        <p:spPr/>
        <p:txBody>
          <a:bodyPr/>
          <a:lstStyle>
            <a:lvl1pPr>
              <a:defRPr/>
            </a:lvl1pPr>
          </a:lstStyle>
          <a:p>
            <a:pPr>
              <a:defRPr/>
            </a:pPr>
            <a:fld id="{46E4ECE4-11C9-4FFD-BBCF-61320B0A90A8}" type="datetimeFigureOut">
              <a:rPr lang="en-US"/>
              <a:pPr>
                <a:defRPr/>
              </a:pPr>
              <a:t>3/6/2023</a:t>
            </a:fld>
            <a:endParaRPr lang="en-US"/>
          </a:p>
        </p:txBody>
      </p:sp>
      <p:sp>
        <p:nvSpPr>
          <p:cNvPr id="5" name="Footer Placeholder 4">
            <a:extLst>
              <a:ext uri="{FF2B5EF4-FFF2-40B4-BE49-F238E27FC236}">
                <a16:creationId xmlns:a16="http://schemas.microsoft.com/office/drawing/2014/main" xmlns="" id="{42A0F5DB-84FB-A83D-0081-92366C9EE1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1AD1412-5BC4-027A-7E6D-F1B1D4D48652}"/>
              </a:ext>
            </a:extLst>
          </p:cNvPr>
          <p:cNvSpPr>
            <a:spLocks noGrp="1"/>
          </p:cNvSpPr>
          <p:nvPr>
            <p:ph type="sldNum" sz="quarter" idx="12"/>
          </p:nvPr>
        </p:nvSpPr>
        <p:spPr/>
        <p:txBody>
          <a:bodyPr/>
          <a:lstStyle>
            <a:lvl1pPr>
              <a:defRPr/>
            </a:lvl1pPr>
          </a:lstStyle>
          <a:p>
            <a:pPr>
              <a:defRPr/>
            </a:pPr>
            <a:fld id="{0F1F60AD-3AAB-45B5-9137-E3EFF8BC3735}" type="slidenum">
              <a:rPr lang="en-US"/>
              <a:pPr>
                <a:defRPr/>
              </a:pPr>
              <a:t>‹#›</a:t>
            </a:fld>
            <a:endParaRPr lang="en-US"/>
          </a:p>
        </p:txBody>
      </p:sp>
    </p:spTree>
    <p:extLst>
      <p:ext uri="{BB962C8B-B14F-4D97-AF65-F5344CB8AC3E}">
        <p14:creationId xmlns:p14="http://schemas.microsoft.com/office/powerpoint/2010/main" xmlns="" val="258736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58D38CE-F288-2403-AFFC-64F3ED9AE753}"/>
              </a:ext>
            </a:extLst>
          </p:cNvPr>
          <p:cNvSpPr>
            <a:spLocks noGrp="1"/>
          </p:cNvSpPr>
          <p:nvPr>
            <p:ph type="dt" sz="half" idx="10"/>
          </p:nvPr>
        </p:nvSpPr>
        <p:spPr/>
        <p:txBody>
          <a:bodyPr/>
          <a:lstStyle>
            <a:lvl1pPr>
              <a:defRPr/>
            </a:lvl1pPr>
          </a:lstStyle>
          <a:p>
            <a:pPr>
              <a:defRPr/>
            </a:pPr>
            <a:fld id="{8CF89B25-A27D-4491-B86D-05F5C2973358}" type="datetimeFigureOut">
              <a:rPr lang="en-US"/>
              <a:pPr>
                <a:defRPr/>
              </a:pPr>
              <a:t>3/6/2023</a:t>
            </a:fld>
            <a:endParaRPr lang="en-US"/>
          </a:p>
        </p:txBody>
      </p:sp>
      <p:sp>
        <p:nvSpPr>
          <p:cNvPr id="5" name="Footer Placeholder 4">
            <a:extLst>
              <a:ext uri="{FF2B5EF4-FFF2-40B4-BE49-F238E27FC236}">
                <a16:creationId xmlns:a16="http://schemas.microsoft.com/office/drawing/2014/main" xmlns="" id="{80A1DACF-387E-66BB-6F6A-C47CB33178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5D44093-CD22-3758-C6C3-E18C8AD5FDFB}"/>
              </a:ext>
            </a:extLst>
          </p:cNvPr>
          <p:cNvSpPr>
            <a:spLocks noGrp="1"/>
          </p:cNvSpPr>
          <p:nvPr>
            <p:ph type="sldNum" sz="quarter" idx="12"/>
          </p:nvPr>
        </p:nvSpPr>
        <p:spPr/>
        <p:txBody>
          <a:bodyPr/>
          <a:lstStyle>
            <a:lvl1pPr>
              <a:defRPr/>
            </a:lvl1pPr>
          </a:lstStyle>
          <a:p>
            <a:pPr>
              <a:defRPr/>
            </a:pPr>
            <a:fld id="{C94B05BE-4C95-49D2-A6FD-6F3F01890EE0}" type="slidenum">
              <a:rPr lang="en-US"/>
              <a:pPr>
                <a:defRPr/>
              </a:pPr>
              <a:t>‹#›</a:t>
            </a:fld>
            <a:endParaRPr lang="en-US"/>
          </a:p>
        </p:txBody>
      </p:sp>
    </p:spTree>
    <p:extLst>
      <p:ext uri="{BB962C8B-B14F-4D97-AF65-F5344CB8AC3E}">
        <p14:creationId xmlns:p14="http://schemas.microsoft.com/office/powerpoint/2010/main" xmlns="" val="883856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B7172A44-EE53-41A4-B2D9-A5DDE8E18891}"/>
              </a:ext>
            </a:extLst>
          </p:cNvPr>
          <p:cNvSpPr>
            <a:spLocks noGrp="1"/>
          </p:cNvSpPr>
          <p:nvPr>
            <p:ph type="dt" sz="half" idx="10"/>
          </p:nvPr>
        </p:nvSpPr>
        <p:spPr/>
        <p:txBody>
          <a:bodyPr/>
          <a:lstStyle>
            <a:lvl1pPr>
              <a:defRPr/>
            </a:lvl1pPr>
          </a:lstStyle>
          <a:p>
            <a:pPr>
              <a:defRPr/>
            </a:pPr>
            <a:fld id="{7A859A69-50DB-4F82-A1BF-83807E3FAFBD}" type="datetimeFigureOut">
              <a:rPr lang="en-US"/>
              <a:pPr>
                <a:defRPr/>
              </a:pPr>
              <a:t>3/6/2023</a:t>
            </a:fld>
            <a:endParaRPr lang="en-US"/>
          </a:p>
        </p:txBody>
      </p:sp>
      <p:sp>
        <p:nvSpPr>
          <p:cNvPr id="6" name="Footer Placeholder 4">
            <a:extLst>
              <a:ext uri="{FF2B5EF4-FFF2-40B4-BE49-F238E27FC236}">
                <a16:creationId xmlns:a16="http://schemas.microsoft.com/office/drawing/2014/main" xmlns="" id="{0FFA4B1C-73E9-2083-7E59-D0772281BE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6591E7B5-D66D-6B3F-FC34-7F10489786CA}"/>
              </a:ext>
            </a:extLst>
          </p:cNvPr>
          <p:cNvSpPr>
            <a:spLocks noGrp="1"/>
          </p:cNvSpPr>
          <p:nvPr>
            <p:ph type="sldNum" sz="quarter" idx="12"/>
          </p:nvPr>
        </p:nvSpPr>
        <p:spPr/>
        <p:txBody>
          <a:bodyPr/>
          <a:lstStyle>
            <a:lvl1pPr>
              <a:defRPr/>
            </a:lvl1pPr>
          </a:lstStyle>
          <a:p>
            <a:pPr>
              <a:defRPr/>
            </a:pPr>
            <a:fld id="{3E6D7216-2DF5-4BF9-8173-9EDF8B034370}" type="slidenum">
              <a:rPr lang="en-US"/>
              <a:pPr>
                <a:defRPr/>
              </a:pPr>
              <a:t>‹#›</a:t>
            </a:fld>
            <a:endParaRPr lang="en-US"/>
          </a:p>
        </p:txBody>
      </p:sp>
    </p:spTree>
    <p:extLst>
      <p:ext uri="{BB962C8B-B14F-4D97-AF65-F5344CB8AC3E}">
        <p14:creationId xmlns:p14="http://schemas.microsoft.com/office/powerpoint/2010/main" xmlns="" val="2779770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84C28180-00F1-90E7-A77A-428866C3742E}"/>
              </a:ext>
            </a:extLst>
          </p:cNvPr>
          <p:cNvSpPr>
            <a:spLocks noGrp="1"/>
          </p:cNvSpPr>
          <p:nvPr>
            <p:ph type="dt" sz="half" idx="10"/>
          </p:nvPr>
        </p:nvSpPr>
        <p:spPr/>
        <p:txBody>
          <a:bodyPr/>
          <a:lstStyle>
            <a:lvl1pPr>
              <a:defRPr/>
            </a:lvl1pPr>
          </a:lstStyle>
          <a:p>
            <a:pPr>
              <a:defRPr/>
            </a:pPr>
            <a:fld id="{1A01C056-77D4-4469-8FD8-DAFB66691BF7}" type="datetimeFigureOut">
              <a:rPr lang="en-US"/>
              <a:pPr>
                <a:defRPr/>
              </a:pPr>
              <a:t>3/6/2023</a:t>
            </a:fld>
            <a:endParaRPr lang="en-US"/>
          </a:p>
        </p:txBody>
      </p:sp>
      <p:sp>
        <p:nvSpPr>
          <p:cNvPr id="8" name="Footer Placeholder 4">
            <a:extLst>
              <a:ext uri="{FF2B5EF4-FFF2-40B4-BE49-F238E27FC236}">
                <a16:creationId xmlns:a16="http://schemas.microsoft.com/office/drawing/2014/main" xmlns="" id="{68EF861C-E29C-B46C-60CE-56C5CA8274F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D99FBA97-5B11-0DFA-6109-8618028B47CB}"/>
              </a:ext>
            </a:extLst>
          </p:cNvPr>
          <p:cNvSpPr>
            <a:spLocks noGrp="1"/>
          </p:cNvSpPr>
          <p:nvPr>
            <p:ph type="sldNum" sz="quarter" idx="12"/>
          </p:nvPr>
        </p:nvSpPr>
        <p:spPr/>
        <p:txBody>
          <a:bodyPr/>
          <a:lstStyle>
            <a:lvl1pPr>
              <a:defRPr/>
            </a:lvl1pPr>
          </a:lstStyle>
          <a:p>
            <a:pPr>
              <a:defRPr/>
            </a:pPr>
            <a:fld id="{80CA505C-5E98-4C69-B4B9-D41B30BBAFD7}" type="slidenum">
              <a:rPr lang="en-US"/>
              <a:pPr>
                <a:defRPr/>
              </a:pPr>
              <a:t>‹#›</a:t>
            </a:fld>
            <a:endParaRPr lang="en-US"/>
          </a:p>
        </p:txBody>
      </p:sp>
    </p:spTree>
    <p:extLst>
      <p:ext uri="{BB962C8B-B14F-4D97-AF65-F5344CB8AC3E}">
        <p14:creationId xmlns:p14="http://schemas.microsoft.com/office/powerpoint/2010/main" xmlns="" val="1298666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63F81C2E-7513-B679-50BA-4CD92C1BA6B7}"/>
              </a:ext>
            </a:extLst>
          </p:cNvPr>
          <p:cNvSpPr>
            <a:spLocks noGrp="1"/>
          </p:cNvSpPr>
          <p:nvPr>
            <p:ph type="dt" sz="half" idx="10"/>
          </p:nvPr>
        </p:nvSpPr>
        <p:spPr/>
        <p:txBody>
          <a:bodyPr/>
          <a:lstStyle>
            <a:lvl1pPr>
              <a:defRPr/>
            </a:lvl1pPr>
          </a:lstStyle>
          <a:p>
            <a:pPr>
              <a:defRPr/>
            </a:pPr>
            <a:fld id="{50EB1E77-80D0-4427-9815-AF60418D3618}" type="datetimeFigureOut">
              <a:rPr lang="en-US"/>
              <a:pPr>
                <a:defRPr/>
              </a:pPr>
              <a:t>3/6/2023</a:t>
            </a:fld>
            <a:endParaRPr lang="en-US"/>
          </a:p>
        </p:txBody>
      </p:sp>
      <p:sp>
        <p:nvSpPr>
          <p:cNvPr id="4" name="Footer Placeholder 4">
            <a:extLst>
              <a:ext uri="{FF2B5EF4-FFF2-40B4-BE49-F238E27FC236}">
                <a16:creationId xmlns:a16="http://schemas.microsoft.com/office/drawing/2014/main" xmlns="" id="{598D6BA9-E06F-6E19-282F-1EE0449F678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88F86E64-75E2-903D-D167-392B47AE566C}"/>
              </a:ext>
            </a:extLst>
          </p:cNvPr>
          <p:cNvSpPr>
            <a:spLocks noGrp="1"/>
          </p:cNvSpPr>
          <p:nvPr>
            <p:ph type="sldNum" sz="quarter" idx="12"/>
          </p:nvPr>
        </p:nvSpPr>
        <p:spPr/>
        <p:txBody>
          <a:bodyPr/>
          <a:lstStyle>
            <a:lvl1pPr>
              <a:defRPr/>
            </a:lvl1pPr>
          </a:lstStyle>
          <a:p>
            <a:pPr>
              <a:defRPr/>
            </a:pPr>
            <a:fld id="{24A259C5-E0F7-42E6-96C0-F57C1F86D2F1}" type="slidenum">
              <a:rPr lang="en-US"/>
              <a:pPr>
                <a:defRPr/>
              </a:pPr>
              <a:t>‹#›</a:t>
            </a:fld>
            <a:endParaRPr lang="en-US"/>
          </a:p>
        </p:txBody>
      </p:sp>
    </p:spTree>
    <p:extLst>
      <p:ext uri="{BB962C8B-B14F-4D97-AF65-F5344CB8AC3E}">
        <p14:creationId xmlns:p14="http://schemas.microsoft.com/office/powerpoint/2010/main" xmlns="" val="864828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81EADEBC-BE9B-268B-FB92-B21F960D780E}"/>
              </a:ext>
            </a:extLst>
          </p:cNvPr>
          <p:cNvSpPr>
            <a:spLocks noGrp="1"/>
          </p:cNvSpPr>
          <p:nvPr>
            <p:ph type="dt" sz="half" idx="10"/>
          </p:nvPr>
        </p:nvSpPr>
        <p:spPr/>
        <p:txBody>
          <a:bodyPr/>
          <a:lstStyle>
            <a:lvl1pPr>
              <a:defRPr/>
            </a:lvl1pPr>
          </a:lstStyle>
          <a:p>
            <a:pPr>
              <a:defRPr/>
            </a:pPr>
            <a:fld id="{D264DD5B-359D-4C90-8ED4-D8AC2984F61C}" type="datetimeFigureOut">
              <a:rPr lang="en-US"/>
              <a:pPr>
                <a:defRPr/>
              </a:pPr>
              <a:t>3/6/2023</a:t>
            </a:fld>
            <a:endParaRPr lang="en-US"/>
          </a:p>
        </p:txBody>
      </p:sp>
      <p:sp>
        <p:nvSpPr>
          <p:cNvPr id="3" name="Footer Placeholder 4">
            <a:extLst>
              <a:ext uri="{FF2B5EF4-FFF2-40B4-BE49-F238E27FC236}">
                <a16:creationId xmlns:a16="http://schemas.microsoft.com/office/drawing/2014/main" xmlns="" id="{64BA3838-430B-7F36-2948-AB723E10C74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1BF65DD4-24F6-F7C6-8153-82591A4D2183}"/>
              </a:ext>
            </a:extLst>
          </p:cNvPr>
          <p:cNvSpPr>
            <a:spLocks noGrp="1"/>
          </p:cNvSpPr>
          <p:nvPr>
            <p:ph type="sldNum" sz="quarter" idx="12"/>
          </p:nvPr>
        </p:nvSpPr>
        <p:spPr/>
        <p:txBody>
          <a:bodyPr/>
          <a:lstStyle>
            <a:lvl1pPr>
              <a:defRPr/>
            </a:lvl1pPr>
          </a:lstStyle>
          <a:p>
            <a:pPr>
              <a:defRPr/>
            </a:pPr>
            <a:fld id="{C4DF1103-B228-4CE6-B01B-D170C8F3712E}" type="slidenum">
              <a:rPr lang="en-US"/>
              <a:pPr>
                <a:defRPr/>
              </a:pPr>
              <a:t>‹#›</a:t>
            </a:fld>
            <a:endParaRPr lang="en-US"/>
          </a:p>
        </p:txBody>
      </p:sp>
    </p:spTree>
    <p:extLst>
      <p:ext uri="{BB962C8B-B14F-4D97-AF65-F5344CB8AC3E}">
        <p14:creationId xmlns:p14="http://schemas.microsoft.com/office/powerpoint/2010/main" xmlns="" val="56378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xmlns="" id="{BB5D1C21-4A86-BE51-73AE-7778C95CBDC9}"/>
              </a:ext>
            </a:extLst>
          </p:cNvPr>
          <p:cNvSpPr>
            <a:spLocks noGrp="1"/>
          </p:cNvSpPr>
          <p:nvPr>
            <p:ph type="dt" sz="half" idx="10"/>
          </p:nvPr>
        </p:nvSpPr>
        <p:spPr/>
        <p:txBody>
          <a:bodyPr/>
          <a:lstStyle>
            <a:lvl1pPr>
              <a:defRPr/>
            </a:lvl1pPr>
          </a:lstStyle>
          <a:p>
            <a:pPr>
              <a:defRPr/>
            </a:pPr>
            <a:fld id="{3B12EB04-9404-4993-B00F-75D7E215B351}" type="datetimeFigureOut">
              <a:rPr lang="en-US"/>
              <a:pPr>
                <a:defRPr/>
              </a:pPr>
              <a:t>3/6/2023</a:t>
            </a:fld>
            <a:endParaRPr lang="en-US"/>
          </a:p>
        </p:txBody>
      </p:sp>
      <p:sp>
        <p:nvSpPr>
          <p:cNvPr id="6" name="Footer Placeholder 4">
            <a:extLst>
              <a:ext uri="{FF2B5EF4-FFF2-40B4-BE49-F238E27FC236}">
                <a16:creationId xmlns:a16="http://schemas.microsoft.com/office/drawing/2014/main" xmlns="" id="{94FF7FF8-8D33-66F1-3CE1-DE570520D1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F93391D-B766-C88E-5402-80589A6E6ED3}"/>
              </a:ext>
            </a:extLst>
          </p:cNvPr>
          <p:cNvSpPr>
            <a:spLocks noGrp="1"/>
          </p:cNvSpPr>
          <p:nvPr>
            <p:ph type="sldNum" sz="quarter" idx="12"/>
          </p:nvPr>
        </p:nvSpPr>
        <p:spPr/>
        <p:txBody>
          <a:bodyPr/>
          <a:lstStyle>
            <a:lvl1pPr>
              <a:defRPr/>
            </a:lvl1pPr>
          </a:lstStyle>
          <a:p>
            <a:pPr>
              <a:defRPr/>
            </a:pPr>
            <a:fld id="{53C3FA8C-606B-4328-85FB-45A6CDB7FF74}" type="slidenum">
              <a:rPr lang="en-US"/>
              <a:pPr>
                <a:defRPr/>
              </a:pPr>
              <a:t>‹#›</a:t>
            </a:fld>
            <a:endParaRPr lang="en-US"/>
          </a:p>
        </p:txBody>
      </p:sp>
    </p:spTree>
    <p:extLst>
      <p:ext uri="{BB962C8B-B14F-4D97-AF65-F5344CB8AC3E}">
        <p14:creationId xmlns:p14="http://schemas.microsoft.com/office/powerpoint/2010/main" xmlns="" val="329899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BC9100-34BF-D8A4-EAED-921A3FDE40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712CF46-7BA8-76BF-2544-39C1DA70A1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A3BFB4-EF1F-809E-5F90-86DD35FD454B}"/>
              </a:ext>
            </a:extLst>
          </p:cNvPr>
          <p:cNvSpPr>
            <a:spLocks noGrp="1"/>
          </p:cNvSpPr>
          <p:nvPr>
            <p:ph type="dt" sz="half" idx="10"/>
          </p:nvPr>
        </p:nvSpPr>
        <p:spPr/>
        <p:txBody>
          <a:bodyPr/>
          <a:lstStyle/>
          <a:p>
            <a:fld id="{B6424782-8A95-4F44-AB5E-E78E7BADFCCD}" type="datetimeFigureOut">
              <a:rPr lang="en-US" smtClean="0"/>
              <a:pPr/>
              <a:t>3/6/2023</a:t>
            </a:fld>
            <a:endParaRPr lang="en-US"/>
          </a:p>
        </p:txBody>
      </p:sp>
      <p:sp>
        <p:nvSpPr>
          <p:cNvPr id="5" name="Footer Placeholder 4">
            <a:extLst>
              <a:ext uri="{FF2B5EF4-FFF2-40B4-BE49-F238E27FC236}">
                <a16:creationId xmlns:a16="http://schemas.microsoft.com/office/drawing/2014/main" xmlns="" id="{364F5AD8-3494-C4B1-87FA-EBC6B64C9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DEB9DA-8A8B-7B09-AC99-83873586549C}"/>
              </a:ext>
            </a:extLst>
          </p:cNvPr>
          <p:cNvSpPr>
            <a:spLocks noGrp="1"/>
          </p:cNvSpPr>
          <p:nvPr>
            <p:ph type="sldNum" sz="quarter" idx="12"/>
          </p:nvPr>
        </p:nvSpPr>
        <p:spPr/>
        <p:txBody>
          <a:bodyPr/>
          <a:lstStyle/>
          <a:p>
            <a:fld id="{D952905A-2A40-4902-8842-C096CC89DA9D}" type="slidenum">
              <a:rPr lang="en-US" smtClean="0"/>
              <a:pPr/>
              <a:t>‹#›</a:t>
            </a:fld>
            <a:endParaRPr lang="en-US"/>
          </a:p>
        </p:txBody>
      </p:sp>
    </p:spTree>
    <p:extLst>
      <p:ext uri="{BB962C8B-B14F-4D97-AF65-F5344CB8AC3E}">
        <p14:creationId xmlns:p14="http://schemas.microsoft.com/office/powerpoint/2010/main" xmlns="" val="2427407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xmlns="" id="{37E0758D-D9E3-D1E2-3C8C-0AE9BF6BB87F}"/>
              </a:ext>
            </a:extLst>
          </p:cNvPr>
          <p:cNvSpPr>
            <a:spLocks noGrp="1"/>
          </p:cNvSpPr>
          <p:nvPr>
            <p:ph type="dt" sz="half" idx="10"/>
          </p:nvPr>
        </p:nvSpPr>
        <p:spPr/>
        <p:txBody>
          <a:bodyPr/>
          <a:lstStyle>
            <a:lvl1pPr>
              <a:defRPr/>
            </a:lvl1pPr>
          </a:lstStyle>
          <a:p>
            <a:pPr>
              <a:defRPr/>
            </a:pPr>
            <a:fld id="{D0F1FC17-D879-4849-8D76-DF67A57AA7C5}" type="datetimeFigureOut">
              <a:rPr lang="en-US"/>
              <a:pPr>
                <a:defRPr/>
              </a:pPr>
              <a:t>3/6/2023</a:t>
            </a:fld>
            <a:endParaRPr lang="en-US"/>
          </a:p>
        </p:txBody>
      </p:sp>
      <p:sp>
        <p:nvSpPr>
          <p:cNvPr id="6" name="Footer Placeholder 4">
            <a:extLst>
              <a:ext uri="{FF2B5EF4-FFF2-40B4-BE49-F238E27FC236}">
                <a16:creationId xmlns:a16="http://schemas.microsoft.com/office/drawing/2014/main" xmlns="" id="{64E19A52-383D-8A34-E2B7-4DEE109BE9C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31066BD-E938-8177-D003-2A8040F6F1DA}"/>
              </a:ext>
            </a:extLst>
          </p:cNvPr>
          <p:cNvSpPr>
            <a:spLocks noGrp="1"/>
          </p:cNvSpPr>
          <p:nvPr>
            <p:ph type="sldNum" sz="quarter" idx="12"/>
          </p:nvPr>
        </p:nvSpPr>
        <p:spPr/>
        <p:txBody>
          <a:bodyPr/>
          <a:lstStyle>
            <a:lvl1pPr>
              <a:defRPr/>
            </a:lvl1pPr>
          </a:lstStyle>
          <a:p>
            <a:pPr>
              <a:defRPr/>
            </a:pPr>
            <a:fld id="{8CCF7D3E-F27A-4F43-ADBF-7994FDE7A2E2}" type="slidenum">
              <a:rPr lang="en-US"/>
              <a:pPr>
                <a:defRPr/>
              </a:pPr>
              <a:t>‹#›</a:t>
            </a:fld>
            <a:endParaRPr lang="en-US"/>
          </a:p>
        </p:txBody>
      </p:sp>
    </p:spTree>
    <p:extLst>
      <p:ext uri="{BB962C8B-B14F-4D97-AF65-F5344CB8AC3E}">
        <p14:creationId xmlns:p14="http://schemas.microsoft.com/office/powerpoint/2010/main" xmlns="" val="415737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5EDB2A-7AF0-7F98-5AF7-8271597BAAB0}"/>
              </a:ext>
            </a:extLst>
          </p:cNvPr>
          <p:cNvSpPr>
            <a:spLocks noGrp="1"/>
          </p:cNvSpPr>
          <p:nvPr>
            <p:ph type="dt" sz="half" idx="10"/>
          </p:nvPr>
        </p:nvSpPr>
        <p:spPr/>
        <p:txBody>
          <a:bodyPr/>
          <a:lstStyle>
            <a:lvl1pPr>
              <a:defRPr/>
            </a:lvl1pPr>
          </a:lstStyle>
          <a:p>
            <a:pPr>
              <a:defRPr/>
            </a:pPr>
            <a:fld id="{116F4B70-D31D-41C4-A4C7-907C16400F67}" type="datetimeFigureOut">
              <a:rPr lang="en-US"/>
              <a:pPr>
                <a:defRPr/>
              </a:pPr>
              <a:t>3/6/2023</a:t>
            </a:fld>
            <a:endParaRPr lang="en-US"/>
          </a:p>
        </p:txBody>
      </p:sp>
      <p:sp>
        <p:nvSpPr>
          <p:cNvPr id="5" name="Footer Placeholder 4">
            <a:extLst>
              <a:ext uri="{FF2B5EF4-FFF2-40B4-BE49-F238E27FC236}">
                <a16:creationId xmlns:a16="http://schemas.microsoft.com/office/drawing/2014/main" xmlns="" id="{6378E357-2F14-1E38-A162-730AD661FD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AD480C8-42A8-A934-AB14-01889EB466FA}"/>
              </a:ext>
            </a:extLst>
          </p:cNvPr>
          <p:cNvSpPr>
            <a:spLocks noGrp="1"/>
          </p:cNvSpPr>
          <p:nvPr>
            <p:ph type="sldNum" sz="quarter" idx="12"/>
          </p:nvPr>
        </p:nvSpPr>
        <p:spPr/>
        <p:txBody>
          <a:bodyPr/>
          <a:lstStyle>
            <a:lvl1pPr>
              <a:defRPr/>
            </a:lvl1pPr>
          </a:lstStyle>
          <a:p>
            <a:pPr>
              <a:defRPr/>
            </a:pPr>
            <a:fld id="{CC659D00-B78C-4E9A-8108-6714FB5AB0EF}" type="slidenum">
              <a:rPr lang="en-US"/>
              <a:pPr>
                <a:defRPr/>
              </a:pPr>
              <a:t>‹#›</a:t>
            </a:fld>
            <a:endParaRPr lang="en-US"/>
          </a:p>
        </p:txBody>
      </p:sp>
    </p:spTree>
    <p:extLst>
      <p:ext uri="{BB962C8B-B14F-4D97-AF65-F5344CB8AC3E}">
        <p14:creationId xmlns:p14="http://schemas.microsoft.com/office/powerpoint/2010/main" xmlns="" val="2104389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9BD2CE-2D94-92C6-58B2-AE821E863C2B}"/>
              </a:ext>
            </a:extLst>
          </p:cNvPr>
          <p:cNvSpPr>
            <a:spLocks noGrp="1"/>
          </p:cNvSpPr>
          <p:nvPr>
            <p:ph type="dt" sz="half" idx="10"/>
          </p:nvPr>
        </p:nvSpPr>
        <p:spPr/>
        <p:txBody>
          <a:bodyPr/>
          <a:lstStyle>
            <a:lvl1pPr>
              <a:defRPr/>
            </a:lvl1pPr>
          </a:lstStyle>
          <a:p>
            <a:pPr>
              <a:defRPr/>
            </a:pPr>
            <a:fld id="{114FE24C-BD25-4520-98AD-5111AE466B89}" type="datetimeFigureOut">
              <a:rPr lang="en-US"/>
              <a:pPr>
                <a:defRPr/>
              </a:pPr>
              <a:t>3/6/2023</a:t>
            </a:fld>
            <a:endParaRPr lang="en-US"/>
          </a:p>
        </p:txBody>
      </p:sp>
      <p:sp>
        <p:nvSpPr>
          <p:cNvPr id="5" name="Footer Placeholder 4">
            <a:extLst>
              <a:ext uri="{FF2B5EF4-FFF2-40B4-BE49-F238E27FC236}">
                <a16:creationId xmlns:a16="http://schemas.microsoft.com/office/drawing/2014/main" xmlns="" id="{23C1306B-5A85-8B3E-A263-B53D38F025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43F3511-DD7B-C05D-07BF-DC8C24CC219B}"/>
              </a:ext>
            </a:extLst>
          </p:cNvPr>
          <p:cNvSpPr>
            <a:spLocks noGrp="1"/>
          </p:cNvSpPr>
          <p:nvPr>
            <p:ph type="sldNum" sz="quarter" idx="12"/>
          </p:nvPr>
        </p:nvSpPr>
        <p:spPr/>
        <p:txBody>
          <a:bodyPr/>
          <a:lstStyle>
            <a:lvl1pPr>
              <a:defRPr/>
            </a:lvl1pPr>
          </a:lstStyle>
          <a:p>
            <a:pPr>
              <a:defRPr/>
            </a:pPr>
            <a:fld id="{22C92478-20AB-4399-AE0D-0C897B3A2BA1}" type="slidenum">
              <a:rPr lang="en-US"/>
              <a:pPr>
                <a:defRPr/>
              </a:pPr>
              <a:t>‹#›</a:t>
            </a:fld>
            <a:endParaRPr lang="en-US"/>
          </a:p>
        </p:txBody>
      </p:sp>
    </p:spTree>
    <p:extLst>
      <p:ext uri="{BB962C8B-B14F-4D97-AF65-F5344CB8AC3E}">
        <p14:creationId xmlns:p14="http://schemas.microsoft.com/office/powerpoint/2010/main" xmlns="" val="120960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8538" t="41688" r="8931" b="45485"/>
          <a:stretch/>
        </p:blipFill>
        <p:spPr>
          <a:xfrm>
            <a:off x="7918033" y="6053559"/>
            <a:ext cx="4096065" cy="636608"/>
          </a:xfrm>
          <a:prstGeom prst="rect">
            <a:avLst/>
          </a:prstGeom>
        </p:spPr>
      </p:pic>
    </p:spTree>
    <p:extLst>
      <p:ext uri="{BB962C8B-B14F-4D97-AF65-F5344CB8AC3E}">
        <p14:creationId xmlns:p14="http://schemas.microsoft.com/office/powerpoint/2010/main" xmlns="" val="3282328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8538" t="41688" r="8931" b="45485"/>
          <a:stretch/>
        </p:blipFill>
        <p:spPr>
          <a:xfrm>
            <a:off x="7918033" y="6053559"/>
            <a:ext cx="4096065" cy="636608"/>
          </a:xfrm>
          <a:prstGeom prst="rect">
            <a:avLst/>
          </a:prstGeom>
        </p:spPr>
      </p:pic>
    </p:spTree>
    <p:extLst>
      <p:ext uri="{BB962C8B-B14F-4D97-AF65-F5344CB8AC3E}">
        <p14:creationId xmlns:p14="http://schemas.microsoft.com/office/powerpoint/2010/main" xmlns="" val="4104733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71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51430-D8A9-4214-DD14-BEEC66B376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E5CC8D1-1D67-BED7-668C-8ADD4DA87E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03F8F51-66B1-0524-7EC4-4638ED8D1890}"/>
              </a:ext>
            </a:extLst>
          </p:cNvPr>
          <p:cNvSpPr>
            <a:spLocks noGrp="1"/>
          </p:cNvSpPr>
          <p:nvPr>
            <p:ph type="dt" sz="half" idx="10"/>
          </p:nvPr>
        </p:nvSpPr>
        <p:spPr/>
        <p:txBody>
          <a:bodyPr/>
          <a:lstStyle/>
          <a:p>
            <a:fld id="{B6424782-8A95-4F44-AB5E-E78E7BADFCCD}" type="datetimeFigureOut">
              <a:rPr lang="en-US" smtClean="0"/>
              <a:pPr/>
              <a:t>3/6/2023</a:t>
            </a:fld>
            <a:endParaRPr lang="en-US"/>
          </a:p>
        </p:txBody>
      </p:sp>
      <p:sp>
        <p:nvSpPr>
          <p:cNvPr id="5" name="Footer Placeholder 4">
            <a:extLst>
              <a:ext uri="{FF2B5EF4-FFF2-40B4-BE49-F238E27FC236}">
                <a16:creationId xmlns:a16="http://schemas.microsoft.com/office/drawing/2014/main" xmlns="" id="{51AB6E03-C181-BE49-A7A0-0345F959E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62A5DBC-4E7B-1B2D-90CF-4046CC6A0559}"/>
              </a:ext>
            </a:extLst>
          </p:cNvPr>
          <p:cNvSpPr>
            <a:spLocks noGrp="1"/>
          </p:cNvSpPr>
          <p:nvPr>
            <p:ph type="sldNum" sz="quarter" idx="12"/>
          </p:nvPr>
        </p:nvSpPr>
        <p:spPr/>
        <p:txBody>
          <a:bodyPr/>
          <a:lstStyle/>
          <a:p>
            <a:fld id="{D952905A-2A40-4902-8842-C096CC89DA9D}" type="slidenum">
              <a:rPr lang="en-US" smtClean="0"/>
              <a:pPr/>
              <a:t>‹#›</a:t>
            </a:fld>
            <a:endParaRPr lang="en-US"/>
          </a:p>
        </p:txBody>
      </p:sp>
    </p:spTree>
    <p:extLst>
      <p:ext uri="{BB962C8B-B14F-4D97-AF65-F5344CB8AC3E}">
        <p14:creationId xmlns:p14="http://schemas.microsoft.com/office/powerpoint/2010/main" xmlns="" val="211610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9592D1-414E-9162-85A9-04792A42FA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360D9C4-FAF8-FF7D-AC5D-98C1946981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20434DD-E367-C06B-20F8-29DF01B9D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8E8DDE7-F26A-276A-6F3F-EDCC5A31D44E}"/>
              </a:ext>
            </a:extLst>
          </p:cNvPr>
          <p:cNvSpPr>
            <a:spLocks noGrp="1"/>
          </p:cNvSpPr>
          <p:nvPr>
            <p:ph type="dt" sz="half" idx="10"/>
          </p:nvPr>
        </p:nvSpPr>
        <p:spPr/>
        <p:txBody>
          <a:bodyPr/>
          <a:lstStyle/>
          <a:p>
            <a:fld id="{B6424782-8A95-4F44-AB5E-E78E7BADFCCD}" type="datetimeFigureOut">
              <a:rPr lang="en-US" smtClean="0"/>
              <a:pPr/>
              <a:t>3/6/2023</a:t>
            </a:fld>
            <a:endParaRPr lang="en-US"/>
          </a:p>
        </p:txBody>
      </p:sp>
      <p:sp>
        <p:nvSpPr>
          <p:cNvPr id="6" name="Footer Placeholder 5">
            <a:extLst>
              <a:ext uri="{FF2B5EF4-FFF2-40B4-BE49-F238E27FC236}">
                <a16:creationId xmlns:a16="http://schemas.microsoft.com/office/drawing/2014/main" xmlns="" id="{F0C7FC1D-010D-2DB2-E4C4-7A4DE2F2E4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62819B4-8AEF-14D1-927A-0FF2046D3946}"/>
              </a:ext>
            </a:extLst>
          </p:cNvPr>
          <p:cNvSpPr>
            <a:spLocks noGrp="1"/>
          </p:cNvSpPr>
          <p:nvPr>
            <p:ph type="sldNum" sz="quarter" idx="12"/>
          </p:nvPr>
        </p:nvSpPr>
        <p:spPr/>
        <p:txBody>
          <a:bodyPr/>
          <a:lstStyle/>
          <a:p>
            <a:fld id="{D952905A-2A40-4902-8842-C096CC89DA9D}" type="slidenum">
              <a:rPr lang="en-US" smtClean="0"/>
              <a:pPr/>
              <a:t>‹#›</a:t>
            </a:fld>
            <a:endParaRPr lang="en-US"/>
          </a:p>
        </p:txBody>
      </p:sp>
    </p:spTree>
    <p:extLst>
      <p:ext uri="{BB962C8B-B14F-4D97-AF65-F5344CB8AC3E}">
        <p14:creationId xmlns:p14="http://schemas.microsoft.com/office/powerpoint/2010/main" xmlns="" val="402075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0F8C2D-E0DB-58F1-7591-B346704108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A170EAE-4196-B266-821D-D3A5E3460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E5D880A-DD9F-535E-F71D-48741283B5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638FFFB-10AF-9979-11EE-FA28081343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09F7568-889A-7056-3E5B-A9E08B13F9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7F1EA54-C7D8-5D5F-9B05-629D6A3221F5}"/>
              </a:ext>
            </a:extLst>
          </p:cNvPr>
          <p:cNvSpPr>
            <a:spLocks noGrp="1"/>
          </p:cNvSpPr>
          <p:nvPr>
            <p:ph type="dt" sz="half" idx="10"/>
          </p:nvPr>
        </p:nvSpPr>
        <p:spPr/>
        <p:txBody>
          <a:bodyPr/>
          <a:lstStyle/>
          <a:p>
            <a:fld id="{B6424782-8A95-4F44-AB5E-E78E7BADFCCD}" type="datetimeFigureOut">
              <a:rPr lang="en-US" smtClean="0"/>
              <a:pPr/>
              <a:t>3/6/2023</a:t>
            </a:fld>
            <a:endParaRPr lang="en-US"/>
          </a:p>
        </p:txBody>
      </p:sp>
      <p:sp>
        <p:nvSpPr>
          <p:cNvPr id="8" name="Footer Placeholder 7">
            <a:extLst>
              <a:ext uri="{FF2B5EF4-FFF2-40B4-BE49-F238E27FC236}">
                <a16:creationId xmlns:a16="http://schemas.microsoft.com/office/drawing/2014/main" xmlns="" id="{FF580CF7-226C-6FBA-69BB-4F28CE5CDA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06A51FE-6D0C-4C0F-1569-495FCEB6A550}"/>
              </a:ext>
            </a:extLst>
          </p:cNvPr>
          <p:cNvSpPr>
            <a:spLocks noGrp="1"/>
          </p:cNvSpPr>
          <p:nvPr>
            <p:ph type="sldNum" sz="quarter" idx="12"/>
          </p:nvPr>
        </p:nvSpPr>
        <p:spPr/>
        <p:txBody>
          <a:bodyPr/>
          <a:lstStyle/>
          <a:p>
            <a:fld id="{D952905A-2A40-4902-8842-C096CC89DA9D}" type="slidenum">
              <a:rPr lang="en-US" smtClean="0"/>
              <a:pPr/>
              <a:t>‹#›</a:t>
            </a:fld>
            <a:endParaRPr lang="en-US"/>
          </a:p>
        </p:txBody>
      </p:sp>
    </p:spTree>
    <p:extLst>
      <p:ext uri="{BB962C8B-B14F-4D97-AF65-F5344CB8AC3E}">
        <p14:creationId xmlns:p14="http://schemas.microsoft.com/office/powerpoint/2010/main" xmlns="" val="62789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379C25-94B9-E11F-2C1E-79F186552D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E402860-0C8F-E3A2-6BE8-B36036FFF189}"/>
              </a:ext>
            </a:extLst>
          </p:cNvPr>
          <p:cNvSpPr>
            <a:spLocks noGrp="1"/>
          </p:cNvSpPr>
          <p:nvPr>
            <p:ph type="dt" sz="half" idx="10"/>
          </p:nvPr>
        </p:nvSpPr>
        <p:spPr/>
        <p:txBody>
          <a:bodyPr/>
          <a:lstStyle/>
          <a:p>
            <a:fld id="{B6424782-8A95-4F44-AB5E-E78E7BADFCCD}" type="datetimeFigureOut">
              <a:rPr lang="en-US" smtClean="0"/>
              <a:pPr/>
              <a:t>3/6/2023</a:t>
            </a:fld>
            <a:endParaRPr lang="en-US"/>
          </a:p>
        </p:txBody>
      </p:sp>
      <p:sp>
        <p:nvSpPr>
          <p:cNvPr id="4" name="Footer Placeholder 3">
            <a:extLst>
              <a:ext uri="{FF2B5EF4-FFF2-40B4-BE49-F238E27FC236}">
                <a16:creationId xmlns:a16="http://schemas.microsoft.com/office/drawing/2014/main" xmlns="" id="{3D643092-D104-D50C-9DBD-49B0A97B30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EC7029A-9AE0-4685-297A-178787BA57D8}"/>
              </a:ext>
            </a:extLst>
          </p:cNvPr>
          <p:cNvSpPr>
            <a:spLocks noGrp="1"/>
          </p:cNvSpPr>
          <p:nvPr>
            <p:ph type="sldNum" sz="quarter" idx="12"/>
          </p:nvPr>
        </p:nvSpPr>
        <p:spPr/>
        <p:txBody>
          <a:bodyPr/>
          <a:lstStyle/>
          <a:p>
            <a:fld id="{D952905A-2A40-4902-8842-C096CC89DA9D}" type="slidenum">
              <a:rPr lang="en-US" smtClean="0"/>
              <a:pPr/>
              <a:t>‹#›</a:t>
            </a:fld>
            <a:endParaRPr lang="en-US"/>
          </a:p>
        </p:txBody>
      </p:sp>
    </p:spTree>
    <p:extLst>
      <p:ext uri="{BB962C8B-B14F-4D97-AF65-F5344CB8AC3E}">
        <p14:creationId xmlns:p14="http://schemas.microsoft.com/office/powerpoint/2010/main" xmlns="" val="78979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275830F-9A9F-9652-E123-AB7F5E4220C9}"/>
              </a:ext>
            </a:extLst>
          </p:cNvPr>
          <p:cNvSpPr>
            <a:spLocks noGrp="1"/>
          </p:cNvSpPr>
          <p:nvPr>
            <p:ph type="dt" sz="half" idx="10"/>
          </p:nvPr>
        </p:nvSpPr>
        <p:spPr/>
        <p:txBody>
          <a:bodyPr/>
          <a:lstStyle/>
          <a:p>
            <a:fld id="{B6424782-8A95-4F44-AB5E-E78E7BADFCCD}" type="datetimeFigureOut">
              <a:rPr lang="en-US" smtClean="0"/>
              <a:pPr/>
              <a:t>3/6/2023</a:t>
            </a:fld>
            <a:endParaRPr lang="en-US"/>
          </a:p>
        </p:txBody>
      </p:sp>
      <p:sp>
        <p:nvSpPr>
          <p:cNvPr id="3" name="Footer Placeholder 2">
            <a:extLst>
              <a:ext uri="{FF2B5EF4-FFF2-40B4-BE49-F238E27FC236}">
                <a16:creationId xmlns:a16="http://schemas.microsoft.com/office/drawing/2014/main" xmlns="" id="{71367115-E8FB-0705-A8F8-60B4665D75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0F784B8-253C-F26A-185D-1C2E77C23827}"/>
              </a:ext>
            </a:extLst>
          </p:cNvPr>
          <p:cNvSpPr>
            <a:spLocks noGrp="1"/>
          </p:cNvSpPr>
          <p:nvPr>
            <p:ph type="sldNum" sz="quarter" idx="12"/>
          </p:nvPr>
        </p:nvSpPr>
        <p:spPr/>
        <p:txBody>
          <a:bodyPr/>
          <a:lstStyle/>
          <a:p>
            <a:fld id="{D952905A-2A40-4902-8842-C096CC89DA9D}" type="slidenum">
              <a:rPr lang="en-US" smtClean="0"/>
              <a:pPr/>
              <a:t>‹#›</a:t>
            </a:fld>
            <a:endParaRPr lang="en-US"/>
          </a:p>
        </p:txBody>
      </p:sp>
    </p:spTree>
    <p:extLst>
      <p:ext uri="{BB962C8B-B14F-4D97-AF65-F5344CB8AC3E}">
        <p14:creationId xmlns:p14="http://schemas.microsoft.com/office/powerpoint/2010/main" xmlns="" val="83170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44D849-DE7D-4FDF-8B2D-EC5E7C2AE3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853FB16-674E-9EA4-CE7B-BC8BCA114D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D86A8D0-B5EB-3B7E-E98B-3481BE85B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9C37096-C524-1EE0-27A4-BD0589798B69}"/>
              </a:ext>
            </a:extLst>
          </p:cNvPr>
          <p:cNvSpPr>
            <a:spLocks noGrp="1"/>
          </p:cNvSpPr>
          <p:nvPr>
            <p:ph type="dt" sz="half" idx="10"/>
          </p:nvPr>
        </p:nvSpPr>
        <p:spPr/>
        <p:txBody>
          <a:bodyPr/>
          <a:lstStyle/>
          <a:p>
            <a:fld id="{B6424782-8A95-4F44-AB5E-E78E7BADFCCD}" type="datetimeFigureOut">
              <a:rPr lang="en-US" smtClean="0"/>
              <a:pPr/>
              <a:t>3/6/2023</a:t>
            </a:fld>
            <a:endParaRPr lang="en-US"/>
          </a:p>
        </p:txBody>
      </p:sp>
      <p:sp>
        <p:nvSpPr>
          <p:cNvPr id="6" name="Footer Placeholder 5">
            <a:extLst>
              <a:ext uri="{FF2B5EF4-FFF2-40B4-BE49-F238E27FC236}">
                <a16:creationId xmlns:a16="http://schemas.microsoft.com/office/drawing/2014/main" xmlns="" id="{AA3F914F-FCB1-24FF-AE0D-4680180E64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07C7C1E-C67C-F5CC-6692-0FB6794F7B27}"/>
              </a:ext>
            </a:extLst>
          </p:cNvPr>
          <p:cNvSpPr>
            <a:spLocks noGrp="1"/>
          </p:cNvSpPr>
          <p:nvPr>
            <p:ph type="sldNum" sz="quarter" idx="12"/>
          </p:nvPr>
        </p:nvSpPr>
        <p:spPr/>
        <p:txBody>
          <a:bodyPr/>
          <a:lstStyle/>
          <a:p>
            <a:fld id="{D952905A-2A40-4902-8842-C096CC89DA9D}" type="slidenum">
              <a:rPr lang="en-US" smtClean="0"/>
              <a:pPr/>
              <a:t>‹#›</a:t>
            </a:fld>
            <a:endParaRPr lang="en-US"/>
          </a:p>
        </p:txBody>
      </p:sp>
    </p:spTree>
    <p:extLst>
      <p:ext uri="{BB962C8B-B14F-4D97-AF65-F5344CB8AC3E}">
        <p14:creationId xmlns:p14="http://schemas.microsoft.com/office/powerpoint/2010/main" xmlns="" val="51934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1C252-CFB0-9E0E-75B1-0F7EA5BCA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BA88B7F-AC72-7B42-2D78-8730B86B00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657477C-4A27-501E-1462-5DAC2EB8F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18D38B1-1AFE-CB5F-FF73-1A9FFFB64F42}"/>
              </a:ext>
            </a:extLst>
          </p:cNvPr>
          <p:cNvSpPr>
            <a:spLocks noGrp="1"/>
          </p:cNvSpPr>
          <p:nvPr>
            <p:ph type="dt" sz="half" idx="10"/>
          </p:nvPr>
        </p:nvSpPr>
        <p:spPr/>
        <p:txBody>
          <a:bodyPr/>
          <a:lstStyle/>
          <a:p>
            <a:fld id="{B6424782-8A95-4F44-AB5E-E78E7BADFCCD}" type="datetimeFigureOut">
              <a:rPr lang="en-US" smtClean="0"/>
              <a:pPr/>
              <a:t>3/6/2023</a:t>
            </a:fld>
            <a:endParaRPr lang="en-US"/>
          </a:p>
        </p:txBody>
      </p:sp>
      <p:sp>
        <p:nvSpPr>
          <p:cNvPr id="6" name="Footer Placeholder 5">
            <a:extLst>
              <a:ext uri="{FF2B5EF4-FFF2-40B4-BE49-F238E27FC236}">
                <a16:creationId xmlns:a16="http://schemas.microsoft.com/office/drawing/2014/main" xmlns="" id="{D6C3E7F4-037E-5FDA-010B-FEED3EB021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5BCE00F-4846-C7BC-3930-E56CE598E89C}"/>
              </a:ext>
            </a:extLst>
          </p:cNvPr>
          <p:cNvSpPr>
            <a:spLocks noGrp="1"/>
          </p:cNvSpPr>
          <p:nvPr>
            <p:ph type="sldNum" sz="quarter" idx="12"/>
          </p:nvPr>
        </p:nvSpPr>
        <p:spPr/>
        <p:txBody>
          <a:bodyPr/>
          <a:lstStyle/>
          <a:p>
            <a:fld id="{D952905A-2A40-4902-8842-C096CC89DA9D}" type="slidenum">
              <a:rPr lang="en-US" smtClean="0"/>
              <a:pPr/>
              <a:t>‹#›</a:t>
            </a:fld>
            <a:endParaRPr lang="en-US"/>
          </a:p>
        </p:txBody>
      </p:sp>
    </p:spTree>
    <p:extLst>
      <p:ext uri="{BB962C8B-B14F-4D97-AF65-F5344CB8AC3E}">
        <p14:creationId xmlns:p14="http://schemas.microsoft.com/office/powerpoint/2010/main" xmlns="" val="19026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47793C-B923-1A2D-F809-54DC83AE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48DB4D3-753A-4532-6B41-20F9CE3F27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DD1F9C5-BD9F-E5C1-DD81-3B43E878E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24782-8A95-4F44-AB5E-E78E7BADFCCD}" type="datetimeFigureOut">
              <a:rPr lang="en-US" smtClean="0"/>
              <a:pPr/>
              <a:t>3/6/2023</a:t>
            </a:fld>
            <a:endParaRPr lang="en-US"/>
          </a:p>
        </p:txBody>
      </p:sp>
      <p:sp>
        <p:nvSpPr>
          <p:cNvPr id="5" name="Footer Placeholder 4">
            <a:extLst>
              <a:ext uri="{FF2B5EF4-FFF2-40B4-BE49-F238E27FC236}">
                <a16:creationId xmlns:a16="http://schemas.microsoft.com/office/drawing/2014/main" xmlns="" id="{D5673623-4B7E-6D4B-76FB-13D597F755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AE76B91-B07E-D6A9-AE8B-C2CF674DFB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2905A-2A40-4902-8842-C096CC89DA9D}" type="slidenum">
              <a:rPr lang="en-US" smtClean="0"/>
              <a:pPr/>
              <a:t>‹#›</a:t>
            </a:fld>
            <a:endParaRPr lang="en-US"/>
          </a:p>
        </p:txBody>
      </p:sp>
    </p:spTree>
    <p:extLst>
      <p:ext uri="{BB962C8B-B14F-4D97-AF65-F5344CB8AC3E}">
        <p14:creationId xmlns:p14="http://schemas.microsoft.com/office/powerpoint/2010/main" xmlns="" val="3667532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xmlns="" id="{4857CE80-A8DD-3BFE-12AC-9109EDF989BE}"/>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xmlns="" id="{FB18E4BD-4EAD-AB93-261D-04738C8992D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B7AD9771-786C-A9DC-0115-3BD825A19FA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C061BEE9-B077-49E9-B1A0-109CE28CE8EE}" type="datetimeFigureOut">
              <a:rPr lang="en-US"/>
              <a:pPr>
                <a:defRPr/>
              </a:pPr>
              <a:t>3/6/2023</a:t>
            </a:fld>
            <a:endParaRPr lang="en-US"/>
          </a:p>
        </p:txBody>
      </p:sp>
      <p:sp>
        <p:nvSpPr>
          <p:cNvPr id="5" name="Footer Placeholder 4">
            <a:extLst>
              <a:ext uri="{FF2B5EF4-FFF2-40B4-BE49-F238E27FC236}">
                <a16:creationId xmlns:a16="http://schemas.microsoft.com/office/drawing/2014/main" xmlns="" id="{E3CD8772-D96F-82C1-6E87-E90595E7460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AA5E57BA-2A03-536C-0AA3-F8BE43A9764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67F75EA-34AE-4F9C-BA8F-CFB6ED1B27D8}" type="slidenum">
              <a:rPr lang="en-US"/>
              <a:pPr>
                <a:defRPr/>
              </a:pPr>
              <a:t>‹#›</a:t>
            </a:fld>
            <a:endParaRPr lang="en-US"/>
          </a:p>
        </p:txBody>
      </p:sp>
    </p:spTree>
    <p:extLst>
      <p:ext uri="{BB962C8B-B14F-4D97-AF65-F5344CB8AC3E}">
        <p14:creationId xmlns:p14="http://schemas.microsoft.com/office/powerpoint/2010/main" xmlns="" val="4207834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51886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cld.ca.uky.edu/files/regional_ee_networks_a_how-to_guide.pdf" TargetMode="External"/><Relationship Id="rId2" Type="http://schemas.openxmlformats.org/officeDocument/2006/relationships/hyperlink" Target="http://cedik.ca.uky.edu/cld-resources"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doi.org/10.1080/26883597.2021.1942166"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ensus.gov/library/stories/2020/06/how-resilient-are-communities-to-disasters.html" TargetMode="External"/><Relationship Id="rId2" Type="http://schemas.openxmlformats.org/officeDocument/2006/relationships/hyperlink" Target="https://headwaterseconomics.org/equity/rural-capacity-map/" TargetMode="External"/><Relationship Id="rId1" Type="http://schemas.openxmlformats.org/officeDocument/2006/relationships/slideLayout" Target="../slideLayouts/slideLayout2.xml"/><Relationship Id="rId5" Type="http://schemas.openxmlformats.org/officeDocument/2006/relationships/hyperlink" Target="https://nationalextensionclimateinitiative.net/" TargetMode="External"/><Relationship Id="rId4" Type="http://schemas.openxmlformats.org/officeDocument/2006/relationships/hyperlink" Target="https://www.noaa.gov/office-education/elp/climate-resilience-in-your-community-activity-boo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riverlandsallianc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4" cstate="print"/>
          <a:stretch>
            <a:fillRect/>
          </a:stretch>
        </p:blipFill>
        <p:spPr>
          <a:xfrm>
            <a:off x="6788998" y="5988998"/>
            <a:ext cx="5157032" cy="869002"/>
          </a:xfrm>
          <a:prstGeom prst="rect">
            <a:avLst/>
          </a:prstGeom>
        </p:spPr>
      </p:pic>
      <p:sp>
        <p:nvSpPr>
          <p:cNvPr id="3" name="Title 1">
            <a:extLst>
              <a:ext uri="{FF2B5EF4-FFF2-40B4-BE49-F238E27FC236}">
                <a16:creationId xmlns:a16="http://schemas.microsoft.com/office/drawing/2014/main" xmlns="" id="{FEBF079F-F314-6615-E822-F45703B24E03}"/>
              </a:ext>
            </a:extLst>
          </p:cNvPr>
          <p:cNvSpPr txBox="1">
            <a:spLocks/>
          </p:cNvSpPr>
          <p:nvPr/>
        </p:nvSpPr>
        <p:spPr>
          <a:xfrm>
            <a:off x="1524000" y="862162"/>
            <a:ext cx="9144000" cy="165576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rgbClr val="000000"/>
                </a:solidFill>
                <a:latin typeface="Arial" panose="020B0604020202020204" pitchFamily="34" charset="0"/>
                <a:cs typeface="Arial" panose="020B0604020202020204" pitchFamily="34" charset="0"/>
              </a:rPr>
              <a:t>How can we Collaborate to Create Solutions to Climate Inequities:</a:t>
            </a: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5400" dirty="0">
                <a:solidFill>
                  <a:schemeClr val="accent1"/>
                </a:solidFill>
                <a:latin typeface="Arial" panose="020B0604020202020204" pitchFamily="34" charset="0"/>
                <a:ea typeface="Calibri" panose="020F0502020204030204" pitchFamily="34" charset="0"/>
                <a:cs typeface="Arial" panose="020B0604020202020204" pitchFamily="34" charset="0"/>
              </a:rPr>
              <a:t>Community Collaborations for Change</a:t>
            </a:r>
            <a:endParaRPr lang="en-US" sz="5400" dirty="0">
              <a:solidFill>
                <a:schemeClr val="accent1"/>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xmlns="" id="{3F364435-F926-42C5-610A-3A12838B1420}"/>
              </a:ext>
            </a:extLst>
          </p:cNvPr>
          <p:cNvSpPr txBox="1">
            <a:spLocks/>
          </p:cNvSpPr>
          <p:nvPr/>
        </p:nvSpPr>
        <p:spPr>
          <a:xfrm>
            <a:off x="1524000" y="3512195"/>
            <a:ext cx="9144000"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solidFill>
                <a:latin typeface="Arial" panose="020B0604020202020204" pitchFamily="34" charset="0"/>
                <a:cs typeface="Arial" panose="020B0604020202020204" pitchFamily="34" charset="0"/>
              </a:rPr>
              <a:t>Daniel Kahl, PhD.</a:t>
            </a:r>
          </a:p>
          <a:p>
            <a:pPr marL="0" indent="0" algn="ctr">
              <a:buNone/>
            </a:pPr>
            <a:r>
              <a:rPr lang="en-US" dirty="0">
                <a:solidFill>
                  <a:schemeClr val="accent1"/>
                </a:solidFill>
                <a:latin typeface="Arial" panose="020B0604020202020204" pitchFamily="34" charset="0"/>
                <a:cs typeface="Arial" panose="020B0604020202020204" pitchFamily="34" charset="0"/>
              </a:rPr>
              <a:t>Associate Director, CEDIK,</a:t>
            </a:r>
          </a:p>
          <a:p>
            <a:pPr marL="0" indent="0" algn="ctr">
              <a:buNone/>
            </a:pPr>
            <a:r>
              <a:rPr lang="en-US" dirty="0">
                <a:solidFill>
                  <a:schemeClr val="accent1"/>
                </a:solidFill>
                <a:latin typeface="Arial" panose="020B0604020202020204" pitchFamily="34" charset="0"/>
                <a:cs typeface="Arial" panose="020B0604020202020204" pitchFamily="34" charset="0"/>
              </a:rPr>
              <a:t>Community and Leadership Development  Department</a:t>
            </a:r>
          </a:p>
          <a:p>
            <a:pPr marL="0" indent="0" algn="ctr">
              <a:buNone/>
            </a:pPr>
            <a:r>
              <a:rPr lang="en-US" dirty="0">
                <a:solidFill>
                  <a:schemeClr val="accent1"/>
                </a:solidFill>
                <a:latin typeface="Arial" panose="020B0604020202020204" pitchFamily="34" charset="0"/>
                <a:cs typeface="Arial" panose="020B0604020202020204" pitchFamily="34" charset="0"/>
              </a:rPr>
              <a:t>University of Kentucky</a:t>
            </a:r>
          </a:p>
        </p:txBody>
      </p:sp>
    </p:spTree>
    <p:extLst>
      <p:ext uri="{BB962C8B-B14F-4D97-AF65-F5344CB8AC3E}">
        <p14:creationId xmlns:p14="http://schemas.microsoft.com/office/powerpoint/2010/main" xmlns="" val="690646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75BCCC-2EF7-2327-5568-41CBCF3FBD3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Typical Processes for Getting Started</a:t>
            </a:r>
          </a:p>
        </p:txBody>
      </p:sp>
      <p:sp>
        <p:nvSpPr>
          <p:cNvPr id="3" name="Content Placeholder 2">
            <a:extLst>
              <a:ext uri="{FF2B5EF4-FFF2-40B4-BE49-F238E27FC236}">
                <a16:creationId xmlns:a16="http://schemas.microsoft.com/office/drawing/2014/main" xmlns="" id="{0977B8E5-CDC8-BC6B-DB90-C74829CA3E4C}"/>
              </a:ext>
            </a:extLst>
          </p:cNvPr>
          <p:cNvSpPr>
            <a:spLocks noGrp="1"/>
          </p:cNvSpPr>
          <p:nvPr>
            <p:ph idx="1"/>
          </p:nvPr>
        </p:nvSpPr>
        <p:spPr/>
        <p:txBody>
          <a:bodyPr>
            <a:normAutofit fontScale="77500" lnSpcReduction="20000"/>
          </a:bodyPr>
          <a:lstStyle/>
          <a:p>
            <a:r>
              <a:rPr lang="en-US" b="1" dirty="0"/>
              <a:t>Assess</a:t>
            </a:r>
            <a:r>
              <a:rPr lang="en-US" dirty="0"/>
              <a:t> who is impacted by the issue and how. Invite them to the solution finding process. </a:t>
            </a:r>
          </a:p>
          <a:p>
            <a:r>
              <a:rPr lang="en-US" b="1" dirty="0"/>
              <a:t>Identify</a:t>
            </a:r>
            <a:r>
              <a:rPr lang="en-US" dirty="0"/>
              <a:t> Partners –individuals/organizations/institutions/networks invested in the topic.</a:t>
            </a:r>
          </a:p>
          <a:p>
            <a:r>
              <a:rPr lang="en-US" b="1" dirty="0"/>
              <a:t>Develop</a:t>
            </a:r>
            <a:r>
              <a:rPr lang="en-US" dirty="0"/>
              <a:t> a shared purpose for all collaborators</a:t>
            </a:r>
          </a:p>
          <a:p>
            <a:r>
              <a:rPr lang="en-US" b="1" dirty="0"/>
              <a:t>Create</a:t>
            </a:r>
            <a:r>
              <a:rPr lang="en-US" dirty="0"/>
              <a:t> a sense of importance in the effort.. Purpose, value, and the need for action.</a:t>
            </a:r>
          </a:p>
          <a:p>
            <a:r>
              <a:rPr lang="en-US" b="1" dirty="0"/>
              <a:t>Devise</a:t>
            </a:r>
            <a:r>
              <a:rPr lang="en-US" dirty="0"/>
              <a:t> structure that allows shared investment to detail how each partner contributes and the roles of each. </a:t>
            </a:r>
          </a:p>
          <a:p>
            <a:r>
              <a:rPr lang="en-US" b="1" dirty="0"/>
              <a:t>Generate </a:t>
            </a:r>
            <a:r>
              <a:rPr lang="en-US" dirty="0"/>
              <a:t>short term success- to bring credit to the organization and build momentum.</a:t>
            </a:r>
            <a:endParaRPr lang="en-US" b="1" dirty="0"/>
          </a:p>
          <a:p>
            <a:r>
              <a:rPr lang="en-US" b="1" dirty="0"/>
              <a:t>Codify</a:t>
            </a:r>
            <a:r>
              <a:rPr lang="en-US" dirty="0"/>
              <a:t> renewable engagement opportunities and shared measurement (make it repeatable – not a one off)</a:t>
            </a:r>
          </a:p>
          <a:p>
            <a:r>
              <a:rPr lang="en-US" b="1" dirty="0"/>
              <a:t>Build</a:t>
            </a:r>
            <a:r>
              <a:rPr lang="en-US" dirty="0"/>
              <a:t> and maintain momentum through high visibility actions and credit your partners</a:t>
            </a:r>
          </a:p>
          <a:p>
            <a:r>
              <a:rPr lang="en-US" b="1" dirty="0"/>
              <a:t>Monitor</a:t>
            </a:r>
            <a:r>
              <a:rPr lang="en-US" dirty="0"/>
              <a:t> and track changes for desired change.</a:t>
            </a:r>
          </a:p>
          <a:p>
            <a:endParaRPr lang="en-US" dirty="0"/>
          </a:p>
        </p:txBody>
      </p:sp>
    </p:spTree>
    <p:extLst>
      <p:ext uri="{BB962C8B-B14F-4D97-AF65-F5344CB8AC3E}">
        <p14:creationId xmlns:p14="http://schemas.microsoft.com/office/powerpoint/2010/main" xmlns="" val="1127839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xmlns="" id="{789474DF-E80B-AB54-AB58-AE5571BA881D}"/>
              </a:ext>
            </a:extLst>
          </p:cNvPr>
          <p:cNvSpPr/>
          <p:nvPr/>
        </p:nvSpPr>
        <p:spPr>
          <a:xfrm>
            <a:off x="4835526" y="2351088"/>
            <a:ext cx="2022475" cy="193516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panose="020F0502020204030204"/>
            </a:endParaRPr>
          </a:p>
        </p:txBody>
      </p:sp>
      <p:sp>
        <p:nvSpPr>
          <p:cNvPr id="25" name="Oval 24">
            <a:extLst>
              <a:ext uri="{FF2B5EF4-FFF2-40B4-BE49-F238E27FC236}">
                <a16:creationId xmlns:a16="http://schemas.microsoft.com/office/drawing/2014/main" xmlns="" id="{E4DB438B-E921-B392-ED88-18F90E4960A5}"/>
              </a:ext>
            </a:extLst>
          </p:cNvPr>
          <p:cNvSpPr/>
          <p:nvPr/>
        </p:nvSpPr>
        <p:spPr>
          <a:xfrm>
            <a:off x="5243513" y="4244975"/>
            <a:ext cx="1300162" cy="1252538"/>
          </a:xfrm>
          <a:prstGeom prst="ellipse">
            <a:avLst/>
          </a:prstGeom>
          <a:solidFill>
            <a:schemeClr val="accent1">
              <a:alpha val="2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panose="020F0502020204030204"/>
            </a:endParaRPr>
          </a:p>
        </p:txBody>
      </p:sp>
      <p:sp>
        <p:nvSpPr>
          <p:cNvPr id="24" name="Oval 23">
            <a:extLst>
              <a:ext uri="{FF2B5EF4-FFF2-40B4-BE49-F238E27FC236}">
                <a16:creationId xmlns:a16="http://schemas.microsoft.com/office/drawing/2014/main" xmlns="" id="{5D4BD319-9D67-E4EA-6DC2-B3F767903048}"/>
              </a:ext>
            </a:extLst>
          </p:cNvPr>
          <p:cNvSpPr/>
          <p:nvPr/>
        </p:nvSpPr>
        <p:spPr>
          <a:xfrm>
            <a:off x="6399213" y="3798889"/>
            <a:ext cx="1300162" cy="1252537"/>
          </a:xfrm>
          <a:prstGeom prst="ellipse">
            <a:avLst/>
          </a:prstGeom>
          <a:solidFill>
            <a:schemeClr val="accent1">
              <a:alpha val="2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xmlns="" id="{AD904055-81BE-0761-6815-33099F55B833}"/>
              </a:ext>
            </a:extLst>
          </p:cNvPr>
          <p:cNvSpPr/>
          <p:nvPr/>
        </p:nvSpPr>
        <p:spPr>
          <a:xfrm>
            <a:off x="6724651" y="2682875"/>
            <a:ext cx="1300163" cy="1250950"/>
          </a:xfrm>
          <a:prstGeom prst="ellipse">
            <a:avLst/>
          </a:prstGeom>
          <a:solidFill>
            <a:schemeClr val="accent1">
              <a:alpha val="2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panose="020F0502020204030204"/>
            </a:endParaRPr>
          </a:p>
        </p:txBody>
      </p:sp>
      <p:sp>
        <p:nvSpPr>
          <p:cNvPr id="22" name="Oval 21">
            <a:extLst>
              <a:ext uri="{FF2B5EF4-FFF2-40B4-BE49-F238E27FC236}">
                <a16:creationId xmlns:a16="http://schemas.microsoft.com/office/drawing/2014/main" xmlns="" id="{5A402DA0-84B5-0C65-C31A-F10C9414F739}"/>
              </a:ext>
            </a:extLst>
          </p:cNvPr>
          <p:cNvSpPr/>
          <p:nvPr/>
        </p:nvSpPr>
        <p:spPr>
          <a:xfrm>
            <a:off x="6313488" y="1592264"/>
            <a:ext cx="1300162" cy="1252537"/>
          </a:xfrm>
          <a:prstGeom prst="ellipse">
            <a:avLst/>
          </a:prstGeom>
          <a:solidFill>
            <a:schemeClr val="accent1">
              <a:alpha val="2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panose="020F0502020204030204"/>
            </a:endParaRPr>
          </a:p>
        </p:txBody>
      </p:sp>
      <p:sp>
        <p:nvSpPr>
          <p:cNvPr id="26" name="Oval 25">
            <a:extLst>
              <a:ext uri="{FF2B5EF4-FFF2-40B4-BE49-F238E27FC236}">
                <a16:creationId xmlns:a16="http://schemas.microsoft.com/office/drawing/2014/main" xmlns="" id="{2BF0AD14-351C-5DDB-BFAF-617152515A5A}"/>
              </a:ext>
            </a:extLst>
          </p:cNvPr>
          <p:cNvSpPr/>
          <p:nvPr/>
        </p:nvSpPr>
        <p:spPr>
          <a:xfrm>
            <a:off x="4065588" y="3849689"/>
            <a:ext cx="1300162" cy="1252537"/>
          </a:xfrm>
          <a:prstGeom prst="ellipse">
            <a:avLst/>
          </a:prstGeom>
          <a:solidFill>
            <a:schemeClr val="accent1">
              <a:alpha val="2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panose="020F0502020204030204"/>
            </a:endParaRPr>
          </a:p>
        </p:txBody>
      </p:sp>
      <p:sp>
        <p:nvSpPr>
          <p:cNvPr id="27" name="Oval 26">
            <a:extLst>
              <a:ext uri="{FF2B5EF4-FFF2-40B4-BE49-F238E27FC236}">
                <a16:creationId xmlns:a16="http://schemas.microsoft.com/office/drawing/2014/main" xmlns="" id="{563BA32F-68C3-47CC-F790-6FDDD57C6F27}"/>
              </a:ext>
            </a:extLst>
          </p:cNvPr>
          <p:cNvSpPr/>
          <p:nvPr/>
        </p:nvSpPr>
        <p:spPr>
          <a:xfrm>
            <a:off x="3676651" y="2736850"/>
            <a:ext cx="1300163" cy="1252538"/>
          </a:xfrm>
          <a:prstGeom prst="ellipse">
            <a:avLst/>
          </a:prstGeom>
          <a:solidFill>
            <a:schemeClr val="accent1">
              <a:alpha val="2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panose="020F0502020204030204"/>
            </a:endParaRPr>
          </a:p>
        </p:txBody>
      </p:sp>
      <p:sp>
        <p:nvSpPr>
          <p:cNvPr id="28" name="Oval 27">
            <a:extLst>
              <a:ext uri="{FF2B5EF4-FFF2-40B4-BE49-F238E27FC236}">
                <a16:creationId xmlns:a16="http://schemas.microsoft.com/office/drawing/2014/main" xmlns="" id="{88E9AD0D-365D-AC0A-F95E-BB7D81993EE4}"/>
              </a:ext>
            </a:extLst>
          </p:cNvPr>
          <p:cNvSpPr/>
          <p:nvPr/>
        </p:nvSpPr>
        <p:spPr>
          <a:xfrm>
            <a:off x="4056063" y="1616075"/>
            <a:ext cx="1300162" cy="1250950"/>
          </a:xfrm>
          <a:prstGeom prst="ellipse">
            <a:avLst/>
          </a:prstGeom>
          <a:solidFill>
            <a:schemeClr val="accent1">
              <a:alpha val="2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dirty="0">
              <a:solidFill>
                <a:prstClr val="white"/>
              </a:solidFill>
              <a:latin typeface="Calibri" panose="020F0502020204030204"/>
            </a:endParaRPr>
          </a:p>
        </p:txBody>
      </p:sp>
      <p:sp>
        <p:nvSpPr>
          <p:cNvPr id="2" name="Oval 1">
            <a:extLst>
              <a:ext uri="{FF2B5EF4-FFF2-40B4-BE49-F238E27FC236}">
                <a16:creationId xmlns:a16="http://schemas.microsoft.com/office/drawing/2014/main" xmlns="" id="{EDF7B757-CF4E-970C-BB55-FDCE86C9BF5B}"/>
              </a:ext>
            </a:extLst>
          </p:cNvPr>
          <p:cNvSpPr/>
          <p:nvPr/>
        </p:nvSpPr>
        <p:spPr>
          <a:xfrm>
            <a:off x="5205413" y="1125538"/>
            <a:ext cx="1300162" cy="1250950"/>
          </a:xfrm>
          <a:prstGeom prst="ellipse">
            <a:avLst/>
          </a:prstGeom>
          <a:solidFill>
            <a:schemeClr val="accent1">
              <a:alpha val="2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xmlns="" id="{3BE958B8-2F4F-31C6-A55E-7190D49B8AD1}"/>
              </a:ext>
            </a:extLst>
          </p:cNvPr>
          <p:cNvSpPr txBox="1"/>
          <p:nvPr/>
        </p:nvSpPr>
        <p:spPr>
          <a:xfrm>
            <a:off x="5388822" y="1443040"/>
            <a:ext cx="1200150" cy="300037"/>
          </a:xfrm>
          <a:prstGeom prst="rect">
            <a:avLst/>
          </a:prstGeom>
          <a:noFill/>
        </p:spPr>
        <p:txBody>
          <a:bodyPr>
            <a:spAutoFit/>
          </a:bodyPr>
          <a:lstStyle/>
          <a:p>
            <a:pPr defTabSz="685800">
              <a:defRPr/>
            </a:pPr>
            <a:r>
              <a:rPr lang="en-US" sz="1350" b="1" dirty="0">
                <a:solidFill>
                  <a:prstClr val="black"/>
                </a:solidFill>
                <a:latin typeface="Calibri" panose="020F0502020204030204"/>
              </a:rPr>
              <a:t>Assess Status</a:t>
            </a:r>
          </a:p>
        </p:txBody>
      </p:sp>
      <p:sp>
        <p:nvSpPr>
          <p:cNvPr id="13324" name="TextBox 3">
            <a:extLst>
              <a:ext uri="{FF2B5EF4-FFF2-40B4-BE49-F238E27FC236}">
                <a16:creationId xmlns:a16="http://schemas.microsoft.com/office/drawing/2014/main" xmlns="" id="{712B7128-4479-BB05-1B44-9BE87C027474}"/>
              </a:ext>
            </a:extLst>
          </p:cNvPr>
          <p:cNvSpPr txBox="1">
            <a:spLocks noChangeArrowheads="1"/>
          </p:cNvSpPr>
          <p:nvPr/>
        </p:nvSpPr>
        <p:spPr bwMode="auto">
          <a:xfrm>
            <a:off x="5191125" y="2860675"/>
            <a:ext cx="1404938"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ase">
              <a:lnSpc>
                <a:spcPct val="100000"/>
              </a:lnSpc>
              <a:spcBef>
                <a:spcPct val="0"/>
              </a:spcBef>
              <a:spcAft>
                <a:spcPct val="0"/>
              </a:spcAft>
              <a:buNone/>
            </a:pPr>
            <a:r>
              <a:rPr lang="en-US" altLang="en-US" dirty="0">
                <a:solidFill>
                  <a:srgbClr val="000000"/>
                </a:solidFill>
              </a:rPr>
              <a:t>Project or Initiative</a:t>
            </a:r>
          </a:p>
        </p:txBody>
      </p:sp>
      <p:sp>
        <p:nvSpPr>
          <p:cNvPr id="5" name="TextBox 4">
            <a:extLst>
              <a:ext uri="{FF2B5EF4-FFF2-40B4-BE49-F238E27FC236}">
                <a16:creationId xmlns:a16="http://schemas.microsoft.com/office/drawing/2014/main" xmlns="" id="{C642CF8F-E02E-192C-96AE-B5ECCB47C6BD}"/>
              </a:ext>
            </a:extLst>
          </p:cNvPr>
          <p:cNvSpPr txBox="1"/>
          <p:nvPr/>
        </p:nvSpPr>
        <p:spPr>
          <a:xfrm>
            <a:off x="6650038" y="1978025"/>
            <a:ext cx="1200150" cy="300038"/>
          </a:xfrm>
          <a:prstGeom prst="rect">
            <a:avLst/>
          </a:prstGeom>
          <a:noFill/>
        </p:spPr>
        <p:txBody>
          <a:bodyPr>
            <a:spAutoFit/>
          </a:bodyPr>
          <a:lstStyle/>
          <a:p>
            <a:pPr defTabSz="685800">
              <a:defRPr/>
            </a:pPr>
            <a:r>
              <a:rPr lang="en-US" sz="1350" b="1" dirty="0">
                <a:solidFill>
                  <a:prstClr val="black"/>
                </a:solidFill>
                <a:latin typeface="Calibri" panose="020F0502020204030204"/>
              </a:rPr>
              <a:t>Identify</a:t>
            </a:r>
          </a:p>
        </p:txBody>
      </p:sp>
      <p:sp>
        <p:nvSpPr>
          <p:cNvPr id="6" name="TextBox 5">
            <a:extLst>
              <a:ext uri="{FF2B5EF4-FFF2-40B4-BE49-F238E27FC236}">
                <a16:creationId xmlns:a16="http://schemas.microsoft.com/office/drawing/2014/main" xmlns="" id="{380CA7F4-3B6C-4939-98D1-214302F15D4E}"/>
              </a:ext>
            </a:extLst>
          </p:cNvPr>
          <p:cNvSpPr txBox="1"/>
          <p:nvPr/>
        </p:nvSpPr>
        <p:spPr>
          <a:xfrm>
            <a:off x="7061200" y="2935289"/>
            <a:ext cx="1200150" cy="300037"/>
          </a:xfrm>
          <a:prstGeom prst="rect">
            <a:avLst/>
          </a:prstGeom>
          <a:noFill/>
        </p:spPr>
        <p:txBody>
          <a:bodyPr>
            <a:spAutoFit/>
          </a:bodyPr>
          <a:lstStyle/>
          <a:p>
            <a:pPr defTabSz="685800">
              <a:defRPr/>
            </a:pPr>
            <a:r>
              <a:rPr lang="en-US" sz="1350" b="1" dirty="0">
                <a:solidFill>
                  <a:prstClr val="black"/>
                </a:solidFill>
                <a:latin typeface="Calibri" panose="020F0502020204030204"/>
              </a:rPr>
              <a:t>Develop</a:t>
            </a:r>
          </a:p>
        </p:txBody>
      </p:sp>
      <p:sp>
        <p:nvSpPr>
          <p:cNvPr id="7" name="TextBox 6">
            <a:extLst>
              <a:ext uri="{FF2B5EF4-FFF2-40B4-BE49-F238E27FC236}">
                <a16:creationId xmlns:a16="http://schemas.microsoft.com/office/drawing/2014/main" xmlns="" id="{689B7F26-9305-A8B0-BB32-E1F0BDA365FE}"/>
              </a:ext>
            </a:extLst>
          </p:cNvPr>
          <p:cNvSpPr txBox="1"/>
          <p:nvPr/>
        </p:nvSpPr>
        <p:spPr>
          <a:xfrm>
            <a:off x="6624638" y="4038600"/>
            <a:ext cx="761999" cy="300082"/>
          </a:xfrm>
          <a:prstGeom prst="rect">
            <a:avLst/>
          </a:prstGeom>
          <a:noFill/>
        </p:spPr>
        <p:txBody>
          <a:bodyPr wrap="square">
            <a:spAutoFit/>
          </a:bodyPr>
          <a:lstStyle/>
          <a:p>
            <a:pPr defTabSz="685800">
              <a:defRPr/>
            </a:pPr>
            <a:r>
              <a:rPr lang="en-US" sz="1350" b="1" dirty="0">
                <a:solidFill>
                  <a:prstClr val="black"/>
                </a:solidFill>
                <a:latin typeface="Calibri" panose="020F0502020204030204"/>
              </a:rPr>
              <a:t>Create </a:t>
            </a:r>
          </a:p>
        </p:txBody>
      </p:sp>
      <p:sp>
        <p:nvSpPr>
          <p:cNvPr id="8" name="TextBox 7">
            <a:extLst>
              <a:ext uri="{FF2B5EF4-FFF2-40B4-BE49-F238E27FC236}">
                <a16:creationId xmlns:a16="http://schemas.microsoft.com/office/drawing/2014/main" xmlns="" id="{7B999A82-FC4F-A2F3-B45A-D368FB3B183E}"/>
              </a:ext>
            </a:extLst>
          </p:cNvPr>
          <p:cNvSpPr txBox="1"/>
          <p:nvPr/>
        </p:nvSpPr>
        <p:spPr>
          <a:xfrm>
            <a:off x="5584825" y="4627564"/>
            <a:ext cx="1200150" cy="301625"/>
          </a:xfrm>
          <a:prstGeom prst="rect">
            <a:avLst/>
          </a:prstGeom>
          <a:noFill/>
        </p:spPr>
        <p:txBody>
          <a:bodyPr>
            <a:spAutoFit/>
          </a:bodyPr>
          <a:lstStyle/>
          <a:p>
            <a:pPr defTabSz="685800">
              <a:defRPr/>
            </a:pPr>
            <a:r>
              <a:rPr lang="en-US" sz="1350" b="1" dirty="0">
                <a:solidFill>
                  <a:prstClr val="black"/>
                </a:solidFill>
                <a:latin typeface="Calibri" panose="020F0502020204030204"/>
              </a:rPr>
              <a:t>Devise</a:t>
            </a:r>
          </a:p>
        </p:txBody>
      </p:sp>
      <p:sp>
        <p:nvSpPr>
          <p:cNvPr id="9" name="TextBox 8">
            <a:extLst>
              <a:ext uri="{FF2B5EF4-FFF2-40B4-BE49-F238E27FC236}">
                <a16:creationId xmlns:a16="http://schemas.microsoft.com/office/drawing/2014/main" xmlns="" id="{5978C512-44A8-A104-B611-4FDE01A4C816}"/>
              </a:ext>
            </a:extLst>
          </p:cNvPr>
          <p:cNvSpPr txBox="1"/>
          <p:nvPr/>
        </p:nvSpPr>
        <p:spPr>
          <a:xfrm>
            <a:off x="4267200" y="4322764"/>
            <a:ext cx="1200150" cy="300037"/>
          </a:xfrm>
          <a:prstGeom prst="rect">
            <a:avLst/>
          </a:prstGeom>
          <a:noFill/>
        </p:spPr>
        <p:txBody>
          <a:bodyPr>
            <a:spAutoFit/>
          </a:bodyPr>
          <a:lstStyle/>
          <a:p>
            <a:pPr defTabSz="685800">
              <a:defRPr/>
            </a:pPr>
            <a:r>
              <a:rPr lang="en-US" sz="1350" b="1" dirty="0">
                <a:solidFill>
                  <a:prstClr val="black"/>
                </a:solidFill>
                <a:latin typeface="Calibri" panose="020F0502020204030204"/>
              </a:rPr>
              <a:t>Generate</a:t>
            </a:r>
          </a:p>
        </p:txBody>
      </p:sp>
      <p:sp>
        <p:nvSpPr>
          <p:cNvPr id="10" name="TextBox 9">
            <a:extLst>
              <a:ext uri="{FF2B5EF4-FFF2-40B4-BE49-F238E27FC236}">
                <a16:creationId xmlns:a16="http://schemas.microsoft.com/office/drawing/2014/main" xmlns="" id="{B70BCC45-7A5E-0607-FE22-592DEF29BD0E}"/>
              </a:ext>
            </a:extLst>
          </p:cNvPr>
          <p:cNvSpPr txBox="1"/>
          <p:nvPr/>
        </p:nvSpPr>
        <p:spPr>
          <a:xfrm>
            <a:off x="3781426" y="2833069"/>
            <a:ext cx="1200150" cy="300038"/>
          </a:xfrm>
          <a:prstGeom prst="rect">
            <a:avLst/>
          </a:prstGeom>
          <a:noFill/>
        </p:spPr>
        <p:txBody>
          <a:bodyPr>
            <a:spAutoFit/>
          </a:bodyPr>
          <a:lstStyle/>
          <a:p>
            <a:pPr defTabSz="685800">
              <a:defRPr/>
            </a:pPr>
            <a:r>
              <a:rPr lang="en-US" sz="1350" b="1" dirty="0">
                <a:solidFill>
                  <a:prstClr val="black"/>
                </a:solidFill>
                <a:latin typeface="Calibri" panose="020F0502020204030204"/>
              </a:rPr>
              <a:t>Codify</a:t>
            </a:r>
          </a:p>
        </p:txBody>
      </p:sp>
      <p:sp>
        <p:nvSpPr>
          <p:cNvPr id="11" name="TextBox 10">
            <a:extLst>
              <a:ext uri="{FF2B5EF4-FFF2-40B4-BE49-F238E27FC236}">
                <a16:creationId xmlns:a16="http://schemas.microsoft.com/office/drawing/2014/main" xmlns="" id="{9D7A6379-909C-0D52-7DA3-F99FBC098BBD}"/>
              </a:ext>
            </a:extLst>
          </p:cNvPr>
          <p:cNvSpPr txBox="1"/>
          <p:nvPr/>
        </p:nvSpPr>
        <p:spPr>
          <a:xfrm>
            <a:off x="4343400" y="1912939"/>
            <a:ext cx="1200150" cy="300037"/>
          </a:xfrm>
          <a:prstGeom prst="rect">
            <a:avLst/>
          </a:prstGeom>
          <a:noFill/>
        </p:spPr>
        <p:txBody>
          <a:bodyPr>
            <a:spAutoFit/>
          </a:bodyPr>
          <a:lstStyle/>
          <a:p>
            <a:pPr defTabSz="685800">
              <a:defRPr/>
            </a:pPr>
            <a:r>
              <a:rPr lang="en-US" sz="1350" b="1" dirty="0">
                <a:solidFill>
                  <a:prstClr val="black"/>
                </a:solidFill>
                <a:latin typeface="Calibri" panose="020F0502020204030204"/>
              </a:rPr>
              <a:t>Build </a:t>
            </a:r>
          </a:p>
        </p:txBody>
      </p:sp>
      <p:sp>
        <p:nvSpPr>
          <p:cNvPr id="21" name="Oval 20">
            <a:extLst>
              <a:ext uri="{FF2B5EF4-FFF2-40B4-BE49-F238E27FC236}">
                <a16:creationId xmlns:a16="http://schemas.microsoft.com/office/drawing/2014/main" xmlns="" id="{2C30C70D-5416-3F34-785F-623CEF3873BB}"/>
              </a:ext>
            </a:extLst>
          </p:cNvPr>
          <p:cNvSpPr/>
          <p:nvPr/>
        </p:nvSpPr>
        <p:spPr>
          <a:xfrm>
            <a:off x="3209132" y="891166"/>
            <a:ext cx="5357812" cy="502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panose="020F0502020204030204"/>
            </a:endParaRPr>
          </a:p>
        </p:txBody>
      </p:sp>
      <p:sp>
        <p:nvSpPr>
          <p:cNvPr id="29" name="TextBox 28">
            <a:extLst>
              <a:ext uri="{FF2B5EF4-FFF2-40B4-BE49-F238E27FC236}">
                <a16:creationId xmlns:a16="http://schemas.microsoft.com/office/drawing/2014/main" xmlns="" id="{026966F8-4877-505D-5E09-640050927DB8}"/>
              </a:ext>
            </a:extLst>
          </p:cNvPr>
          <p:cNvSpPr txBox="1"/>
          <p:nvPr/>
        </p:nvSpPr>
        <p:spPr>
          <a:xfrm>
            <a:off x="5205414" y="1700214"/>
            <a:ext cx="1385887" cy="253916"/>
          </a:xfrm>
          <a:prstGeom prst="rect">
            <a:avLst/>
          </a:prstGeom>
          <a:noFill/>
        </p:spPr>
        <p:txBody>
          <a:bodyPr>
            <a:spAutoFit/>
          </a:bodyPr>
          <a:lstStyle/>
          <a:p>
            <a:pPr algn="ctr" defTabSz="685800">
              <a:defRPr/>
            </a:pPr>
            <a:r>
              <a:rPr lang="en-US" sz="1050" dirty="0">
                <a:solidFill>
                  <a:prstClr val="black"/>
                </a:solidFill>
                <a:latin typeface="Calibri" panose="020F0502020204030204"/>
              </a:rPr>
              <a:t>Of the issue</a:t>
            </a:r>
          </a:p>
        </p:txBody>
      </p:sp>
      <p:sp>
        <p:nvSpPr>
          <p:cNvPr id="30" name="TextBox 29">
            <a:extLst>
              <a:ext uri="{FF2B5EF4-FFF2-40B4-BE49-F238E27FC236}">
                <a16:creationId xmlns:a16="http://schemas.microsoft.com/office/drawing/2014/main" xmlns="" id="{8635D4B3-97BA-1085-9D1B-B058E6484C1A}"/>
              </a:ext>
            </a:extLst>
          </p:cNvPr>
          <p:cNvSpPr txBox="1"/>
          <p:nvPr/>
        </p:nvSpPr>
        <p:spPr>
          <a:xfrm>
            <a:off x="6481764" y="2252664"/>
            <a:ext cx="1385887" cy="577081"/>
          </a:xfrm>
          <a:prstGeom prst="rect">
            <a:avLst/>
          </a:prstGeom>
          <a:noFill/>
        </p:spPr>
        <p:txBody>
          <a:bodyPr>
            <a:spAutoFit/>
          </a:bodyPr>
          <a:lstStyle/>
          <a:p>
            <a:pPr defTabSz="685800">
              <a:defRPr/>
            </a:pPr>
            <a:r>
              <a:rPr lang="en-US" sz="1050" dirty="0">
                <a:solidFill>
                  <a:prstClr val="black"/>
                </a:solidFill>
                <a:latin typeface="Calibri" panose="020F0502020204030204"/>
              </a:rPr>
              <a:t>Other partners for A Strong Guiding Coalition</a:t>
            </a:r>
          </a:p>
        </p:txBody>
      </p:sp>
      <p:sp>
        <p:nvSpPr>
          <p:cNvPr id="31" name="TextBox 30">
            <a:extLst>
              <a:ext uri="{FF2B5EF4-FFF2-40B4-BE49-F238E27FC236}">
                <a16:creationId xmlns:a16="http://schemas.microsoft.com/office/drawing/2014/main" xmlns="" id="{B328C3FB-D627-1575-3CFC-B2A8E30AB958}"/>
              </a:ext>
            </a:extLst>
          </p:cNvPr>
          <p:cNvSpPr txBox="1"/>
          <p:nvPr/>
        </p:nvSpPr>
        <p:spPr>
          <a:xfrm>
            <a:off x="6867525" y="3224214"/>
            <a:ext cx="1385888" cy="415925"/>
          </a:xfrm>
          <a:prstGeom prst="rect">
            <a:avLst/>
          </a:prstGeom>
          <a:noFill/>
        </p:spPr>
        <p:txBody>
          <a:bodyPr>
            <a:spAutoFit/>
          </a:bodyPr>
          <a:lstStyle/>
          <a:p>
            <a:pPr defTabSz="685800">
              <a:defRPr/>
            </a:pPr>
            <a:r>
              <a:rPr lang="en-US" sz="1050" dirty="0">
                <a:solidFill>
                  <a:prstClr val="black"/>
                </a:solidFill>
                <a:latin typeface="Calibri" panose="020F0502020204030204"/>
              </a:rPr>
              <a:t>A shared Vision and </a:t>
            </a:r>
          </a:p>
          <a:p>
            <a:pPr defTabSz="685800">
              <a:defRPr/>
            </a:pPr>
            <a:r>
              <a:rPr lang="en-US" sz="1050" dirty="0">
                <a:solidFill>
                  <a:prstClr val="black"/>
                </a:solidFill>
                <a:latin typeface="Calibri" panose="020F0502020204030204"/>
              </a:rPr>
              <a:t>Common agenda</a:t>
            </a:r>
          </a:p>
        </p:txBody>
      </p:sp>
      <p:sp>
        <p:nvSpPr>
          <p:cNvPr id="32" name="TextBox 31">
            <a:extLst>
              <a:ext uri="{FF2B5EF4-FFF2-40B4-BE49-F238E27FC236}">
                <a16:creationId xmlns:a16="http://schemas.microsoft.com/office/drawing/2014/main" xmlns="" id="{D72A83EB-6C3E-2657-06E0-74DA906A2E41}"/>
              </a:ext>
            </a:extLst>
          </p:cNvPr>
          <p:cNvSpPr txBox="1"/>
          <p:nvPr/>
        </p:nvSpPr>
        <p:spPr>
          <a:xfrm>
            <a:off x="6396039" y="4310064"/>
            <a:ext cx="1385887" cy="415498"/>
          </a:xfrm>
          <a:prstGeom prst="rect">
            <a:avLst/>
          </a:prstGeom>
          <a:noFill/>
        </p:spPr>
        <p:txBody>
          <a:bodyPr>
            <a:spAutoFit/>
          </a:bodyPr>
          <a:lstStyle/>
          <a:p>
            <a:pPr defTabSz="685800">
              <a:defRPr/>
            </a:pPr>
            <a:r>
              <a:rPr lang="en-US" sz="1050" dirty="0">
                <a:solidFill>
                  <a:prstClr val="black"/>
                </a:solidFill>
                <a:latin typeface="Calibri" panose="020F0502020204030204"/>
              </a:rPr>
              <a:t>A sense of Urgency or importance</a:t>
            </a:r>
          </a:p>
        </p:txBody>
      </p:sp>
      <p:sp>
        <p:nvSpPr>
          <p:cNvPr id="33" name="TextBox 32">
            <a:extLst>
              <a:ext uri="{FF2B5EF4-FFF2-40B4-BE49-F238E27FC236}">
                <a16:creationId xmlns:a16="http://schemas.microsoft.com/office/drawing/2014/main" xmlns="" id="{23DFEF66-4FC8-491C-A81F-2AA6F02D8A86}"/>
              </a:ext>
            </a:extLst>
          </p:cNvPr>
          <p:cNvSpPr txBox="1"/>
          <p:nvPr/>
        </p:nvSpPr>
        <p:spPr>
          <a:xfrm>
            <a:off x="5205414" y="4886326"/>
            <a:ext cx="1385887" cy="577081"/>
          </a:xfrm>
          <a:prstGeom prst="rect">
            <a:avLst/>
          </a:prstGeom>
          <a:noFill/>
        </p:spPr>
        <p:txBody>
          <a:bodyPr>
            <a:spAutoFit/>
          </a:bodyPr>
          <a:lstStyle/>
          <a:p>
            <a:pPr algn="ctr" defTabSz="685800">
              <a:defRPr/>
            </a:pPr>
            <a:r>
              <a:rPr lang="en-US" sz="1050" dirty="0">
                <a:solidFill>
                  <a:prstClr val="black"/>
                </a:solidFill>
                <a:latin typeface="Calibri" panose="020F0502020204030204"/>
              </a:rPr>
              <a:t>Roles and structure for partner interaction</a:t>
            </a:r>
          </a:p>
        </p:txBody>
      </p:sp>
      <p:sp>
        <p:nvSpPr>
          <p:cNvPr id="34" name="TextBox 33">
            <a:extLst>
              <a:ext uri="{FF2B5EF4-FFF2-40B4-BE49-F238E27FC236}">
                <a16:creationId xmlns:a16="http://schemas.microsoft.com/office/drawing/2014/main" xmlns="" id="{6B4D410B-DFC8-7F7B-A0BE-59CA3A9F06AC}"/>
              </a:ext>
            </a:extLst>
          </p:cNvPr>
          <p:cNvSpPr txBox="1"/>
          <p:nvPr/>
        </p:nvSpPr>
        <p:spPr>
          <a:xfrm>
            <a:off x="4181475" y="4573588"/>
            <a:ext cx="1385888" cy="254000"/>
          </a:xfrm>
          <a:prstGeom prst="rect">
            <a:avLst/>
          </a:prstGeom>
          <a:noFill/>
        </p:spPr>
        <p:txBody>
          <a:bodyPr>
            <a:spAutoFit/>
          </a:bodyPr>
          <a:lstStyle/>
          <a:p>
            <a:pPr defTabSz="685800">
              <a:defRPr/>
            </a:pPr>
            <a:r>
              <a:rPr lang="en-US" sz="1050" dirty="0">
                <a:solidFill>
                  <a:prstClr val="black"/>
                </a:solidFill>
                <a:latin typeface="Calibri" panose="020F0502020204030204"/>
              </a:rPr>
              <a:t>Short-Term Wins</a:t>
            </a:r>
          </a:p>
        </p:txBody>
      </p:sp>
      <p:sp>
        <p:nvSpPr>
          <p:cNvPr id="35" name="TextBox 34">
            <a:extLst>
              <a:ext uri="{FF2B5EF4-FFF2-40B4-BE49-F238E27FC236}">
                <a16:creationId xmlns:a16="http://schemas.microsoft.com/office/drawing/2014/main" xmlns="" id="{9AF93801-DEEB-AF8A-A26B-984578F054CA}"/>
              </a:ext>
            </a:extLst>
          </p:cNvPr>
          <p:cNvSpPr txBox="1"/>
          <p:nvPr/>
        </p:nvSpPr>
        <p:spPr>
          <a:xfrm>
            <a:off x="3637584" y="3116904"/>
            <a:ext cx="1385887" cy="577081"/>
          </a:xfrm>
          <a:prstGeom prst="rect">
            <a:avLst/>
          </a:prstGeom>
          <a:noFill/>
        </p:spPr>
        <p:txBody>
          <a:bodyPr>
            <a:spAutoFit/>
          </a:bodyPr>
          <a:lstStyle/>
          <a:p>
            <a:pPr defTabSz="685800">
              <a:defRPr/>
            </a:pPr>
            <a:r>
              <a:rPr lang="en-US" sz="1050" dirty="0">
                <a:solidFill>
                  <a:prstClr val="black"/>
                </a:solidFill>
                <a:latin typeface="Calibri" panose="020F0502020204030204"/>
              </a:rPr>
              <a:t>Renewable engagement &amp; measurement</a:t>
            </a:r>
          </a:p>
        </p:txBody>
      </p:sp>
      <p:sp>
        <p:nvSpPr>
          <p:cNvPr id="36" name="TextBox 35">
            <a:extLst>
              <a:ext uri="{FF2B5EF4-FFF2-40B4-BE49-F238E27FC236}">
                <a16:creationId xmlns:a16="http://schemas.microsoft.com/office/drawing/2014/main" xmlns="" id="{A42638C3-49DB-A486-BCE8-EAA05D94206A}"/>
              </a:ext>
            </a:extLst>
          </p:cNvPr>
          <p:cNvSpPr txBox="1"/>
          <p:nvPr/>
        </p:nvSpPr>
        <p:spPr>
          <a:xfrm>
            <a:off x="4306888" y="2155826"/>
            <a:ext cx="969962" cy="577081"/>
          </a:xfrm>
          <a:prstGeom prst="rect">
            <a:avLst/>
          </a:prstGeom>
          <a:noFill/>
        </p:spPr>
        <p:txBody>
          <a:bodyPr>
            <a:spAutoFit/>
          </a:bodyPr>
          <a:lstStyle/>
          <a:p>
            <a:pPr defTabSz="685800">
              <a:defRPr/>
            </a:pPr>
            <a:r>
              <a:rPr lang="en-US" sz="1050" dirty="0">
                <a:solidFill>
                  <a:prstClr val="black"/>
                </a:solidFill>
                <a:latin typeface="Calibri" panose="020F0502020204030204"/>
              </a:rPr>
              <a:t>Momentum through Recognition</a:t>
            </a:r>
          </a:p>
        </p:txBody>
      </p:sp>
      <p:sp>
        <p:nvSpPr>
          <p:cNvPr id="39" name="Arrow: Circular 38">
            <a:extLst>
              <a:ext uri="{FF2B5EF4-FFF2-40B4-BE49-F238E27FC236}">
                <a16:creationId xmlns:a16="http://schemas.microsoft.com/office/drawing/2014/main" xmlns="" id="{6DFA4E15-664B-CDC6-65AF-5502471C898E}"/>
              </a:ext>
            </a:extLst>
          </p:cNvPr>
          <p:cNvSpPr/>
          <p:nvPr/>
        </p:nvSpPr>
        <p:spPr>
          <a:xfrm rot="18149589">
            <a:off x="5226050" y="1274763"/>
            <a:ext cx="1047750" cy="869950"/>
          </a:xfrm>
          <a:prstGeom prst="circularArrow">
            <a:avLst>
              <a:gd name="adj1" fmla="val 4169"/>
              <a:gd name="adj2" fmla="val 1142319"/>
              <a:gd name="adj3" fmla="val 19199607"/>
              <a:gd name="adj4" fmla="val 12269098"/>
              <a:gd name="adj5" fmla="val 8485"/>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black"/>
              </a:solidFill>
              <a:latin typeface="Calibri" panose="020F0502020204030204"/>
            </a:endParaRPr>
          </a:p>
        </p:txBody>
      </p:sp>
      <p:sp>
        <p:nvSpPr>
          <p:cNvPr id="40" name="Arrow: Circular 39">
            <a:extLst>
              <a:ext uri="{FF2B5EF4-FFF2-40B4-BE49-F238E27FC236}">
                <a16:creationId xmlns:a16="http://schemas.microsoft.com/office/drawing/2014/main" xmlns="" id="{AED2BFFB-60A7-B0F7-34E4-C5AED8C701EB}"/>
              </a:ext>
            </a:extLst>
          </p:cNvPr>
          <p:cNvSpPr/>
          <p:nvPr/>
        </p:nvSpPr>
        <p:spPr>
          <a:xfrm rot="5096163">
            <a:off x="7296151" y="2801939"/>
            <a:ext cx="1751013" cy="871537"/>
          </a:xfrm>
          <a:prstGeom prst="circularArrow">
            <a:avLst>
              <a:gd name="adj1" fmla="val 4169"/>
              <a:gd name="adj2" fmla="val 1142319"/>
              <a:gd name="adj3" fmla="val 19199607"/>
              <a:gd name="adj4" fmla="val 12269098"/>
              <a:gd name="adj5" fmla="val 8485"/>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black"/>
              </a:solidFill>
              <a:latin typeface="Calibri" panose="020F0502020204030204"/>
            </a:endParaRPr>
          </a:p>
        </p:txBody>
      </p:sp>
      <p:sp>
        <p:nvSpPr>
          <p:cNvPr id="41" name="Arrow: Circular 40">
            <a:extLst>
              <a:ext uri="{FF2B5EF4-FFF2-40B4-BE49-F238E27FC236}">
                <a16:creationId xmlns:a16="http://schemas.microsoft.com/office/drawing/2014/main" xmlns="" id="{38752382-2281-6F1C-B2D3-C8004189C5B4}"/>
              </a:ext>
            </a:extLst>
          </p:cNvPr>
          <p:cNvSpPr/>
          <p:nvPr/>
        </p:nvSpPr>
        <p:spPr>
          <a:xfrm rot="1932927">
            <a:off x="6500813" y="1701800"/>
            <a:ext cx="1047750" cy="871538"/>
          </a:xfrm>
          <a:prstGeom prst="circularArrow">
            <a:avLst>
              <a:gd name="adj1" fmla="val 4169"/>
              <a:gd name="adj2" fmla="val 1142319"/>
              <a:gd name="adj3" fmla="val 19199607"/>
              <a:gd name="adj4" fmla="val 12269098"/>
              <a:gd name="adj5" fmla="val 8485"/>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black"/>
              </a:solidFill>
              <a:latin typeface="Calibri" panose="020F0502020204030204"/>
            </a:endParaRPr>
          </a:p>
        </p:txBody>
      </p:sp>
      <p:sp>
        <p:nvSpPr>
          <p:cNvPr id="42" name="Arrow: Circular 41">
            <a:extLst>
              <a:ext uri="{FF2B5EF4-FFF2-40B4-BE49-F238E27FC236}">
                <a16:creationId xmlns:a16="http://schemas.microsoft.com/office/drawing/2014/main" xmlns="" id="{FFD3E3ED-61CF-2C67-2E2F-1988672F7062}"/>
              </a:ext>
            </a:extLst>
          </p:cNvPr>
          <p:cNvSpPr/>
          <p:nvPr/>
        </p:nvSpPr>
        <p:spPr>
          <a:xfrm rot="17227180">
            <a:off x="6702426" y="2890839"/>
            <a:ext cx="1046163" cy="871537"/>
          </a:xfrm>
          <a:prstGeom prst="circularArrow">
            <a:avLst>
              <a:gd name="adj1" fmla="val 4169"/>
              <a:gd name="adj2" fmla="val 1142319"/>
              <a:gd name="adj3" fmla="val 19199607"/>
              <a:gd name="adj4" fmla="val 12269098"/>
              <a:gd name="adj5" fmla="val 8485"/>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black"/>
              </a:solidFill>
              <a:latin typeface="Calibri" panose="020F0502020204030204"/>
            </a:endParaRPr>
          </a:p>
        </p:txBody>
      </p:sp>
      <p:sp>
        <p:nvSpPr>
          <p:cNvPr id="43" name="Arrow: Circular 42">
            <a:extLst>
              <a:ext uri="{FF2B5EF4-FFF2-40B4-BE49-F238E27FC236}">
                <a16:creationId xmlns:a16="http://schemas.microsoft.com/office/drawing/2014/main" xmlns="" id="{C6463A0A-968F-D40E-60CB-6B0DE2F237D3}"/>
              </a:ext>
            </a:extLst>
          </p:cNvPr>
          <p:cNvSpPr/>
          <p:nvPr/>
        </p:nvSpPr>
        <p:spPr>
          <a:xfrm rot="6157335">
            <a:off x="6673850" y="4003675"/>
            <a:ext cx="1047750" cy="869950"/>
          </a:xfrm>
          <a:prstGeom prst="circularArrow">
            <a:avLst>
              <a:gd name="adj1" fmla="val 4169"/>
              <a:gd name="adj2" fmla="val 1142319"/>
              <a:gd name="adj3" fmla="val 19199607"/>
              <a:gd name="adj4" fmla="val 12269098"/>
              <a:gd name="adj5" fmla="val 8485"/>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black"/>
              </a:solidFill>
              <a:latin typeface="Calibri" panose="020F0502020204030204"/>
            </a:endParaRPr>
          </a:p>
        </p:txBody>
      </p:sp>
      <p:sp>
        <p:nvSpPr>
          <p:cNvPr id="44" name="Arrow: Circular 43">
            <a:extLst>
              <a:ext uri="{FF2B5EF4-FFF2-40B4-BE49-F238E27FC236}">
                <a16:creationId xmlns:a16="http://schemas.microsoft.com/office/drawing/2014/main" xmlns="" id="{563B785E-6F9A-BAA9-7F50-AA41DC0B6387}"/>
              </a:ext>
            </a:extLst>
          </p:cNvPr>
          <p:cNvSpPr/>
          <p:nvPr/>
        </p:nvSpPr>
        <p:spPr>
          <a:xfrm>
            <a:off x="5364163" y="4330700"/>
            <a:ext cx="1047750" cy="869950"/>
          </a:xfrm>
          <a:prstGeom prst="circularArrow">
            <a:avLst>
              <a:gd name="adj1" fmla="val 4169"/>
              <a:gd name="adj2" fmla="val 1142319"/>
              <a:gd name="adj3" fmla="val 19199607"/>
              <a:gd name="adj4" fmla="val 12269098"/>
              <a:gd name="adj5" fmla="val 8485"/>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black"/>
              </a:solidFill>
              <a:latin typeface="Calibri" panose="020F0502020204030204"/>
            </a:endParaRPr>
          </a:p>
        </p:txBody>
      </p:sp>
      <p:sp>
        <p:nvSpPr>
          <p:cNvPr id="45" name="Arrow: Circular 44">
            <a:extLst>
              <a:ext uri="{FF2B5EF4-FFF2-40B4-BE49-F238E27FC236}">
                <a16:creationId xmlns:a16="http://schemas.microsoft.com/office/drawing/2014/main" xmlns="" id="{4D8E3C56-CC6D-DBB0-C07D-019772611EB2}"/>
              </a:ext>
            </a:extLst>
          </p:cNvPr>
          <p:cNvSpPr/>
          <p:nvPr/>
        </p:nvSpPr>
        <p:spPr>
          <a:xfrm rot="19436071">
            <a:off x="4094163" y="3978275"/>
            <a:ext cx="1047750" cy="869950"/>
          </a:xfrm>
          <a:prstGeom prst="circularArrow">
            <a:avLst>
              <a:gd name="adj1" fmla="val 4169"/>
              <a:gd name="adj2" fmla="val 1142319"/>
              <a:gd name="adj3" fmla="val 19199607"/>
              <a:gd name="adj4" fmla="val 12269098"/>
              <a:gd name="adj5" fmla="val 8485"/>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black"/>
              </a:solidFill>
              <a:latin typeface="Calibri" panose="020F0502020204030204"/>
            </a:endParaRPr>
          </a:p>
        </p:txBody>
      </p:sp>
      <p:sp>
        <p:nvSpPr>
          <p:cNvPr id="46" name="Arrow: Circular 45">
            <a:extLst>
              <a:ext uri="{FF2B5EF4-FFF2-40B4-BE49-F238E27FC236}">
                <a16:creationId xmlns:a16="http://schemas.microsoft.com/office/drawing/2014/main" xmlns="" id="{375B0930-C247-01B7-382A-8D1800D1EADA}"/>
              </a:ext>
            </a:extLst>
          </p:cNvPr>
          <p:cNvSpPr/>
          <p:nvPr/>
        </p:nvSpPr>
        <p:spPr>
          <a:xfrm rot="4284679">
            <a:off x="3900488" y="2927350"/>
            <a:ext cx="1047750" cy="869950"/>
          </a:xfrm>
          <a:prstGeom prst="circularArrow">
            <a:avLst>
              <a:gd name="adj1" fmla="val 4169"/>
              <a:gd name="adj2" fmla="val 1142319"/>
              <a:gd name="adj3" fmla="val 19199607"/>
              <a:gd name="adj4" fmla="val 12269098"/>
              <a:gd name="adj5" fmla="val 8485"/>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black"/>
              </a:solidFill>
              <a:latin typeface="Calibri" panose="020F0502020204030204"/>
            </a:endParaRPr>
          </a:p>
        </p:txBody>
      </p:sp>
      <p:sp>
        <p:nvSpPr>
          <p:cNvPr id="47" name="Arrow: Circular 46">
            <a:extLst>
              <a:ext uri="{FF2B5EF4-FFF2-40B4-BE49-F238E27FC236}">
                <a16:creationId xmlns:a16="http://schemas.microsoft.com/office/drawing/2014/main" xmlns="" id="{5E746533-FD07-102B-35DF-479D81320AE1}"/>
              </a:ext>
            </a:extLst>
          </p:cNvPr>
          <p:cNvSpPr/>
          <p:nvPr/>
        </p:nvSpPr>
        <p:spPr>
          <a:xfrm rot="17904219">
            <a:off x="4075113" y="1787525"/>
            <a:ext cx="1047750" cy="869950"/>
          </a:xfrm>
          <a:prstGeom prst="circularArrow">
            <a:avLst>
              <a:gd name="adj1" fmla="val 4169"/>
              <a:gd name="adj2" fmla="val 1142319"/>
              <a:gd name="adj3" fmla="val 19199607"/>
              <a:gd name="adj4" fmla="val 12269098"/>
              <a:gd name="adj5" fmla="val 8485"/>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black"/>
              </a:solidFill>
              <a:latin typeface="Calibri" panose="020F0502020204030204"/>
            </a:endParaRPr>
          </a:p>
        </p:txBody>
      </p:sp>
      <p:sp>
        <p:nvSpPr>
          <p:cNvPr id="48" name="Arrow: Circular 47">
            <a:extLst>
              <a:ext uri="{FF2B5EF4-FFF2-40B4-BE49-F238E27FC236}">
                <a16:creationId xmlns:a16="http://schemas.microsoft.com/office/drawing/2014/main" xmlns="" id="{22D8C05C-A335-8173-E8A1-CEF7ABCDBDFF}"/>
              </a:ext>
            </a:extLst>
          </p:cNvPr>
          <p:cNvSpPr/>
          <p:nvPr/>
        </p:nvSpPr>
        <p:spPr>
          <a:xfrm rot="13253406">
            <a:off x="3341689" y="4560889"/>
            <a:ext cx="1749425" cy="871537"/>
          </a:xfrm>
          <a:prstGeom prst="circularArrow">
            <a:avLst>
              <a:gd name="adj1" fmla="val 4169"/>
              <a:gd name="adj2" fmla="val 1142319"/>
              <a:gd name="adj3" fmla="val 19199607"/>
              <a:gd name="adj4" fmla="val 12269098"/>
              <a:gd name="adj5" fmla="val 8485"/>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black"/>
              </a:solidFill>
              <a:latin typeface="Calibri" panose="020F0502020204030204"/>
            </a:endParaRPr>
          </a:p>
        </p:txBody>
      </p:sp>
      <p:sp>
        <p:nvSpPr>
          <p:cNvPr id="49" name="Arrow: Circular 48">
            <a:extLst>
              <a:ext uri="{FF2B5EF4-FFF2-40B4-BE49-F238E27FC236}">
                <a16:creationId xmlns:a16="http://schemas.microsoft.com/office/drawing/2014/main" xmlns="" id="{BFC94010-23C9-DE61-920E-7D2BA70D881F}"/>
              </a:ext>
            </a:extLst>
          </p:cNvPr>
          <p:cNvSpPr/>
          <p:nvPr/>
        </p:nvSpPr>
        <p:spPr>
          <a:xfrm rot="18603155">
            <a:off x="3109120" y="1658145"/>
            <a:ext cx="1749425" cy="871537"/>
          </a:xfrm>
          <a:prstGeom prst="circularArrow">
            <a:avLst>
              <a:gd name="adj1" fmla="val 4169"/>
              <a:gd name="adj2" fmla="val 1142319"/>
              <a:gd name="adj3" fmla="val 19199607"/>
              <a:gd name="adj4" fmla="val 12269098"/>
              <a:gd name="adj5" fmla="val 8485"/>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black"/>
              </a:solidFill>
              <a:latin typeface="Calibri" panose="020F0502020204030204"/>
            </a:endParaRPr>
          </a:p>
        </p:txBody>
      </p:sp>
      <p:sp>
        <p:nvSpPr>
          <p:cNvPr id="50" name="Arrow: Circular 49">
            <a:extLst>
              <a:ext uri="{FF2B5EF4-FFF2-40B4-BE49-F238E27FC236}">
                <a16:creationId xmlns:a16="http://schemas.microsoft.com/office/drawing/2014/main" xmlns="" id="{B304D3DA-FFEA-FBA8-55F4-DF791805DCE9}"/>
              </a:ext>
            </a:extLst>
          </p:cNvPr>
          <p:cNvSpPr/>
          <p:nvPr/>
        </p:nvSpPr>
        <p:spPr>
          <a:xfrm rot="8855756">
            <a:off x="6246813" y="4786313"/>
            <a:ext cx="1751012" cy="869950"/>
          </a:xfrm>
          <a:prstGeom prst="circularArrow">
            <a:avLst>
              <a:gd name="adj1" fmla="val 4169"/>
              <a:gd name="adj2" fmla="val 1142319"/>
              <a:gd name="adj3" fmla="val 19199607"/>
              <a:gd name="adj4" fmla="val 12269098"/>
              <a:gd name="adj5" fmla="val 8485"/>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black"/>
              </a:solidFill>
              <a:latin typeface="Calibri" panose="020F0502020204030204"/>
            </a:endParaRPr>
          </a:p>
        </p:txBody>
      </p:sp>
      <p:sp>
        <p:nvSpPr>
          <p:cNvPr id="51" name="Arrow: Circular 50">
            <a:extLst>
              <a:ext uri="{FF2B5EF4-FFF2-40B4-BE49-F238E27FC236}">
                <a16:creationId xmlns:a16="http://schemas.microsoft.com/office/drawing/2014/main" xmlns="" id="{64282DFF-DC2E-BB3F-D225-2E29B7F87A2C}"/>
              </a:ext>
            </a:extLst>
          </p:cNvPr>
          <p:cNvSpPr/>
          <p:nvPr/>
        </p:nvSpPr>
        <p:spPr>
          <a:xfrm rot="1172399">
            <a:off x="5800726" y="938213"/>
            <a:ext cx="1751013" cy="869950"/>
          </a:xfrm>
          <a:prstGeom prst="circularArrow">
            <a:avLst>
              <a:gd name="adj1" fmla="val 4169"/>
              <a:gd name="adj2" fmla="val 1142319"/>
              <a:gd name="adj3" fmla="val 19199607"/>
              <a:gd name="adj4" fmla="val 12269098"/>
              <a:gd name="adj5" fmla="val 8485"/>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black"/>
              </a:solidFill>
              <a:latin typeface="Calibri" panose="020F0502020204030204"/>
            </a:endParaRPr>
          </a:p>
        </p:txBody>
      </p:sp>
      <p:sp>
        <p:nvSpPr>
          <p:cNvPr id="12" name="TextBox 11">
            <a:extLst>
              <a:ext uri="{FF2B5EF4-FFF2-40B4-BE49-F238E27FC236}">
                <a16:creationId xmlns:a16="http://schemas.microsoft.com/office/drawing/2014/main" xmlns="" id="{B37FE240-4E9D-26C8-3984-E96F948919F6}"/>
              </a:ext>
            </a:extLst>
          </p:cNvPr>
          <p:cNvSpPr txBox="1"/>
          <p:nvPr/>
        </p:nvSpPr>
        <p:spPr>
          <a:xfrm>
            <a:off x="649647" y="322191"/>
            <a:ext cx="10409417" cy="300082"/>
          </a:xfrm>
          <a:prstGeom prst="rect">
            <a:avLst/>
          </a:prstGeom>
          <a:noFill/>
        </p:spPr>
        <p:txBody>
          <a:bodyPr wrap="square">
            <a:spAutoFit/>
          </a:bodyPr>
          <a:lstStyle/>
          <a:p>
            <a:pPr defTabSz="685800">
              <a:defRPr/>
            </a:pPr>
            <a:r>
              <a:rPr lang="en-US" sz="1350" dirty="0">
                <a:solidFill>
                  <a:prstClr val="black"/>
                </a:solidFill>
                <a:latin typeface="Calibri" panose="020F0502020204030204"/>
              </a:rPr>
              <a:t>A Model for Driving Community Change; borrowing from John Kotter, Collective Impact, and Community and Organizational Change Concepts </a:t>
            </a:r>
          </a:p>
        </p:txBody>
      </p:sp>
      <p:sp>
        <p:nvSpPr>
          <p:cNvPr id="19" name="TextBox 18">
            <a:extLst>
              <a:ext uri="{FF2B5EF4-FFF2-40B4-BE49-F238E27FC236}">
                <a16:creationId xmlns:a16="http://schemas.microsoft.com/office/drawing/2014/main" xmlns="" id="{D40787FD-E1EB-2038-92F6-CF9C222FEB3E}"/>
              </a:ext>
            </a:extLst>
          </p:cNvPr>
          <p:cNvSpPr txBox="1"/>
          <p:nvPr/>
        </p:nvSpPr>
        <p:spPr>
          <a:xfrm rot="2735500">
            <a:off x="6883011" y="1883579"/>
            <a:ext cx="3039973" cy="369332"/>
          </a:xfrm>
          <a:prstGeom prst="rect">
            <a:avLst/>
          </a:prstGeom>
          <a:noFill/>
        </p:spPr>
        <p:txBody>
          <a:bodyPr wrap="square" rtlCol="0">
            <a:spAutoFit/>
          </a:bodyPr>
          <a:lstStyle/>
          <a:p>
            <a:r>
              <a:rPr lang="en-US" dirty="0"/>
              <a:t>Continuous Communication</a:t>
            </a:r>
          </a:p>
        </p:txBody>
      </p:sp>
      <p:sp>
        <p:nvSpPr>
          <p:cNvPr id="37" name="TextBox 36">
            <a:extLst>
              <a:ext uri="{FF2B5EF4-FFF2-40B4-BE49-F238E27FC236}">
                <a16:creationId xmlns:a16="http://schemas.microsoft.com/office/drawing/2014/main" xmlns="" id="{C005B60A-59B2-ABA2-02E8-A444461AB847}"/>
              </a:ext>
            </a:extLst>
          </p:cNvPr>
          <p:cNvSpPr txBox="1"/>
          <p:nvPr/>
        </p:nvSpPr>
        <p:spPr>
          <a:xfrm rot="19998518">
            <a:off x="5921912" y="5339547"/>
            <a:ext cx="3809965" cy="369332"/>
          </a:xfrm>
          <a:prstGeom prst="rect">
            <a:avLst/>
          </a:prstGeom>
          <a:noFill/>
        </p:spPr>
        <p:txBody>
          <a:bodyPr wrap="square" rtlCol="0">
            <a:spAutoFit/>
          </a:bodyPr>
          <a:lstStyle/>
          <a:p>
            <a:r>
              <a:rPr lang="en-US" dirty="0"/>
              <a:t>Continuous Reflection and adjustment</a:t>
            </a:r>
          </a:p>
        </p:txBody>
      </p:sp>
      <p:sp>
        <p:nvSpPr>
          <p:cNvPr id="38" name="TextBox 37">
            <a:extLst>
              <a:ext uri="{FF2B5EF4-FFF2-40B4-BE49-F238E27FC236}">
                <a16:creationId xmlns:a16="http://schemas.microsoft.com/office/drawing/2014/main" xmlns="" id="{4C60BA0E-33A1-7EF9-D620-17602DA7794E}"/>
              </a:ext>
            </a:extLst>
          </p:cNvPr>
          <p:cNvSpPr txBox="1"/>
          <p:nvPr/>
        </p:nvSpPr>
        <p:spPr>
          <a:xfrm rot="1792835">
            <a:off x="2864503" y="5555735"/>
            <a:ext cx="2884770" cy="369332"/>
          </a:xfrm>
          <a:prstGeom prst="rect">
            <a:avLst/>
          </a:prstGeom>
          <a:noFill/>
        </p:spPr>
        <p:txBody>
          <a:bodyPr wrap="square" rtlCol="0">
            <a:spAutoFit/>
          </a:bodyPr>
          <a:lstStyle/>
          <a:p>
            <a:r>
              <a:rPr lang="en-US" dirty="0"/>
              <a:t>Monitor for desired change</a:t>
            </a:r>
          </a:p>
        </p:txBody>
      </p:sp>
      <p:sp>
        <p:nvSpPr>
          <p:cNvPr id="52" name="TextBox 51">
            <a:extLst>
              <a:ext uri="{FF2B5EF4-FFF2-40B4-BE49-F238E27FC236}">
                <a16:creationId xmlns:a16="http://schemas.microsoft.com/office/drawing/2014/main" xmlns="" id="{7A2138EB-7197-D89E-8C24-BF73536D4591}"/>
              </a:ext>
            </a:extLst>
          </p:cNvPr>
          <p:cNvSpPr txBox="1"/>
          <p:nvPr/>
        </p:nvSpPr>
        <p:spPr>
          <a:xfrm rot="18554416">
            <a:off x="1249614" y="2014248"/>
            <a:ext cx="3809965" cy="369332"/>
          </a:xfrm>
          <a:prstGeom prst="rect">
            <a:avLst/>
          </a:prstGeom>
          <a:noFill/>
        </p:spPr>
        <p:txBody>
          <a:bodyPr wrap="square" rtlCol="0">
            <a:spAutoFit/>
          </a:bodyPr>
          <a:lstStyle/>
          <a:p>
            <a:r>
              <a:rPr lang="en-US" dirty="0"/>
              <a:t>Continuous recognition of partners</a:t>
            </a:r>
          </a:p>
        </p:txBody>
      </p:sp>
    </p:spTree>
    <p:extLst>
      <p:ext uri="{BB962C8B-B14F-4D97-AF65-F5344CB8AC3E}">
        <p14:creationId xmlns:p14="http://schemas.microsoft.com/office/powerpoint/2010/main" xmlns="" val="147320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4651F-6342-87A3-3DE9-D07C54698169}"/>
              </a:ext>
            </a:extLst>
          </p:cNvPr>
          <p:cNvSpPr>
            <a:spLocks noGrp="1"/>
          </p:cNvSpPr>
          <p:nvPr>
            <p:ph type="title"/>
          </p:nvPr>
        </p:nvSpPr>
        <p:spPr>
          <a:xfrm>
            <a:off x="838200" y="365125"/>
            <a:ext cx="6084651" cy="1325563"/>
          </a:xfrm>
        </p:spPr>
        <p:txBody>
          <a:bodyPr/>
          <a:lstStyle/>
          <a:p>
            <a:r>
              <a:rPr lang="en-US" dirty="0"/>
              <a:t>Resources for organizing </a:t>
            </a:r>
          </a:p>
        </p:txBody>
      </p:sp>
      <p:sp>
        <p:nvSpPr>
          <p:cNvPr id="3" name="Content Placeholder 2">
            <a:extLst>
              <a:ext uri="{FF2B5EF4-FFF2-40B4-BE49-F238E27FC236}">
                <a16:creationId xmlns:a16="http://schemas.microsoft.com/office/drawing/2014/main" xmlns="" id="{302D71CA-6365-569D-EC83-833753719D4E}"/>
              </a:ext>
            </a:extLst>
          </p:cNvPr>
          <p:cNvSpPr>
            <a:spLocks noGrp="1"/>
          </p:cNvSpPr>
          <p:nvPr>
            <p:ph idx="1"/>
          </p:nvPr>
        </p:nvSpPr>
        <p:spPr>
          <a:xfrm>
            <a:off x="838200" y="1825625"/>
            <a:ext cx="6084651" cy="4351338"/>
          </a:xfrm>
        </p:spPr>
        <p:txBody>
          <a:bodyPr>
            <a:normAutofit fontScale="77500" lnSpcReduction="20000"/>
          </a:bodyPr>
          <a:lstStyle/>
          <a:p>
            <a:r>
              <a:rPr lang="en-US" dirty="0"/>
              <a:t>Community Leadership Development Resources  </a:t>
            </a:r>
            <a:r>
              <a:rPr lang="en-US" dirty="0">
                <a:hlinkClick r:id="rId2"/>
              </a:rPr>
              <a:t>http://cedik.ca.uky.edu/cld-resources</a:t>
            </a:r>
            <a:r>
              <a:rPr lang="en-US" dirty="0"/>
              <a:t>  </a:t>
            </a:r>
          </a:p>
          <a:p>
            <a:pPr marL="457200" lvl="1" indent="0">
              <a:buNone/>
            </a:pPr>
            <a:r>
              <a:rPr lang="en-US" dirty="0"/>
              <a:t>- Facilitating community assessment,</a:t>
            </a:r>
          </a:p>
          <a:p>
            <a:pPr lvl="1">
              <a:buFontTx/>
              <a:buChar char="-"/>
            </a:pPr>
            <a:r>
              <a:rPr lang="en-US" dirty="0"/>
              <a:t>Mapping Local Networks</a:t>
            </a:r>
          </a:p>
          <a:p>
            <a:pPr lvl="1">
              <a:buFontTx/>
              <a:buChar char="-"/>
            </a:pPr>
            <a:r>
              <a:rPr lang="en-US" dirty="0"/>
              <a:t>Convenors Guide to Hosting a Public Forum </a:t>
            </a:r>
          </a:p>
          <a:p>
            <a:pPr marL="0" indent="0">
              <a:buNone/>
            </a:pPr>
            <a:endParaRPr lang="en-US" dirty="0"/>
          </a:p>
          <a:p>
            <a:r>
              <a:rPr lang="en-US" dirty="0"/>
              <a:t>Regional Environmental Education Networks </a:t>
            </a:r>
            <a:r>
              <a:rPr lang="en-US" dirty="0">
                <a:solidFill>
                  <a:schemeClr val="accent5">
                    <a:lumMod val="75000"/>
                  </a:schemeClr>
                </a:solidFill>
                <a:hlinkClick r:id="rId3">
                  <a:extLst>
                    <a:ext uri="{A12FA001-AC4F-418D-AE19-62706E023703}">
                      <ahyp:hlinkClr xmlns:ahyp="http://schemas.microsoft.com/office/drawing/2018/hyperlinkcolor" xmlns="" val="tx"/>
                    </a:ext>
                  </a:extLst>
                </a:hlinkClick>
              </a:rPr>
              <a:t>https://cld.ca.uky.edu/files/regional_ee_networks_a_how-to_guide.pdf</a:t>
            </a:r>
            <a:r>
              <a:rPr lang="en-US" dirty="0">
                <a:solidFill>
                  <a:schemeClr val="accent5">
                    <a:lumMod val="75000"/>
                  </a:schemeClr>
                </a:solidFill>
              </a:rPr>
              <a:t> </a:t>
            </a:r>
          </a:p>
          <a:p>
            <a:endParaRPr lang="en-US" dirty="0">
              <a:solidFill>
                <a:schemeClr val="accent5">
                  <a:lumMod val="75000"/>
                </a:schemeClr>
              </a:solidFill>
            </a:endParaRPr>
          </a:p>
          <a:p>
            <a:r>
              <a:rPr lang="en-US" dirty="0"/>
              <a:t>Improving partnerships in rural communities: Organizing approaches for improved effectiveness and reach of rural nutrition programs (2022).  Local Development &amp; Society, 3:2, 204-221, DOI: </a:t>
            </a:r>
            <a:r>
              <a:rPr lang="en-US" dirty="0">
                <a:hlinkClick r:id="rId4"/>
              </a:rPr>
              <a:t>10.1080/26883597.2021.1942166</a:t>
            </a:r>
            <a:r>
              <a:rPr lang="en-US" dirty="0"/>
              <a:t> </a:t>
            </a:r>
          </a:p>
          <a:p>
            <a:endParaRPr lang="en-US" dirty="0"/>
          </a:p>
          <a:p>
            <a:pPr marL="0" indent="0">
              <a:buNone/>
            </a:pPr>
            <a:endParaRPr lang="en-US" sz="2400" dirty="0"/>
          </a:p>
          <a:p>
            <a:pPr marL="0" indent="0">
              <a:buNone/>
            </a:pPr>
            <a:endParaRPr lang="en-US" sz="2400" dirty="0"/>
          </a:p>
          <a:p>
            <a:pPr marL="0" indent="0">
              <a:buNone/>
            </a:pPr>
            <a:endParaRPr lang="en-US" sz="2400" dirty="0"/>
          </a:p>
        </p:txBody>
      </p:sp>
      <p:pic>
        <p:nvPicPr>
          <p:cNvPr id="7" name="Picture 6">
            <a:extLst>
              <a:ext uri="{FF2B5EF4-FFF2-40B4-BE49-F238E27FC236}">
                <a16:creationId xmlns:a16="http://schemas.microsoft.com/office/drawing/2014/main" xmlns="" id="{4A81F733-11D6-756F-77B0-7C738C4902B3}"/>
              </a:ext>
            </a:extLst>
          </p:cNvPr>
          <p:cNvPicPr>
            <a:picLocks noChangeAspect="1"/>
          </p:cNvPicPr>
          <p:nvPr/>
        </p:nvPicPr>
        <p:blipFill>
          <a:blip r:embed="rId5" cstate="print"/>
          <a:stretch>
            <a:fillRect/>
          </a:stretch>
        </p:blipFill>
        <p:spPr>
          <a:xfrm>
            <a:off x="6922851" y="0"/>
            <a:ext cx="5269149" cy="6858000"/>
          </a:xfrm>
          <a:prstGeom prst="rect">
            <a:avLst/>
          </a:prstGeom>
        </p:spPr>
      </p:pic>
    </p:spTree>
    <p:extLst>
      <p:ext uri="{BB962C8B-B14F-4D97-AF65-F5344CB8AC3E}">
        <p14:creationId xmlns:p14="http://schemas.microsoft.com/office/powerpoint/2010/main" xmlns="" val="85295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4651F-6342-87A3-3DE9-D07C54698169}"/>
              </a:ext>
            </a:extLst>
          </p:cNvPr>
          <p:cNvSpPr>
            <a:spLocks noGrp="1"/>
          </p:cNvSpPr>
          <p:nvPr>
            <p:ph type="title"/>
          </p:nvPr>
        </p:nvSpPr>
        <p:spPr>
          <a:xfrm>
            <a:off x="838200" y="365125"/>
            <a:ext cx="9323717" cy="1325563"/>
          </a:xfrm>
        </p:spPr>
        <p:txBody>
          <a:bodyPr/>
          <a:lstStyle/>
          <a:p>
            <a:r>
              <a:rPr lang="en-US" dirty="0"/>
              <a:t>Resources for Assessing Community Climate Risks</a:t>
            </a:r>
          </a:p>
        </p:txBody>
      </p:sp>
      <p:sp>
        <p:nvSpPr>
          <p:cNvPr id="3" name="Content Placeholder 2">
            <a:extLst>
              <a:ext uri="{FF2B5EF4-FFF2-40B4-BE49-F238E27FC236}">
                <a16:creationId xmlns:a16="http://schemas.microsoft.com/office/drawing/2014/main" xmlns="" id="{302D71CA-6365-569D-EC83-833753719D4E}"/>
              </a:ext>
            </a:extLst>
          </p:cNvPr>
          <p:cNvSpPr>
            <a:spLocks noGrp="1"/>
          </p:cNvSpPr>
          <p:nvPr>
            <p:ph idx="1"/>
          </p:nvPr>
        </p:nvSpPr>
        <p:spPr>
          <a:xfrm>
            <a:off x="838200" y="1825625"/>
            <a:ext cx="10617679" cy="4351338"/>
          </a:xfrm>
        </p:spPr>
        <p:txBody>
          <a:bodyPr>
            <a:normAutofit fontScale="85000" lnSpcReduction="20000"/>
          </a:bodyPr>
          <a:lstStyle/>
          <a:p>
            <a:endParaRPr lang="en-US" dirty="0"/>
          </a:p>
          <a:p>
            <a:r>
              <a:rPr lang="en-US" dirty="0" err="1"/>
              <a:t>Headwaterseconomics</a:t>
            </a:r>
            <a:r>
              <a:rPr lang="en-US" dirty="0"/>
              <a:t> </a:t>
            </a:r>
            <a:r>
              <a:rPr lang="en-US" dirty="0">
                <a:hlinkClick r:id="rId2"/>
              </a:rPr>
              <a:t>https://headwaterseconomics.org/equity/rural-capacity-map/</a:t>
            </a:r>
            <a:endParaRPr lang="en-US" dirty="0"/>
          </a:p>
          <a:p>
            <a:pPr marL="0" indent="0">
              <a:buNone/>
            </a:pPr>
            <a:endParaRPr lang="en-US" dirty="0"/>
          </a:p>
          <a:p>
            <a:r>
              <a:rPr lang="en-US" dirty="0" err="1"/>
              <a:t>Census.Gov</a:t>
            </a:r>
            <a:r>
              <a:rPr lang="en-US" dirty="0"/>
              <a:t> – Identifies at risk communities  </a:t>
            </a:r>
            <a:r>
              <a:rPr lang="en-US" dirty="0">
                <a:hlinkClick r:id="rId3"/>
              </a:rPr>
              <a:t>https://www.census.gov/library/stories/2020/06/how-resilient-are-communities-to-disasters.html</a:t>
            </a:r>
            <a:endParaRPr lang="en-US" dirty="0"/>
          </a:p>
          <a:p>
            <a:endParaRPr lang="en-US" dirty="0"/>
          </a:p>
          <a:p>
            <a:r>
              <a:rPr lang="en-US" dirty="0"/>
              <a:t>NOAA – Community Climate Resilience </a:t>
            </a:r>
            <a:r>
              <a:rPr lang="en-US" dirty="0">
                <a:hlinkClick r:id="rId4"/>
              </a:rPr>
              <a:t>https://www.noaa.gov/office-education/elp/climate-resilience-in-your-community-activity-book</a:t>
            </a:r>
            <a:endParaRPr lang="en-US" dirty="0"/>
          </a:p>
          <a:p>
            <a:endParaRPr lang="en-US" dirty="0"/>
          </a:p>
          <a:p>
            <a:r>
              <a:rPr lang="en-US"/>
              <a:t>Community </a:t>
            </a:r>
            <a:r>
              <a:rPr lang="en-US" dirty="0"/>
              <a:t>resources </a:t>
            </a:r>
            <a:r>
              <a:rPr lang="en-US"/>
              <a:t>through NECI : </a:t>
            </a:r>
            <a:r>
              <a:rPr lang="en-US">
                <a:hlinkClick r:id="rId5"/>
              </a:rPr>
              <a:t>https://nationalextensionclimateinitiative.net/</a:t>
            </a:r>
            <a:endParaRPr lang="en-US"/>
          </a:p>
          <a:p>
            <a:endParaRPr lang="en-US" dirty="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xmlns="" val="351966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9B3A92-C99A-F736-90EB-E816E283657B}"/>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Closing thoughts on the Sustainability of Community Change 	</a:t>
            </a:r>
          </a:p>
        </p:txBody>
      </p:sp>
      <p:sp>
        <p:nvSpPr>
          <p:cNvPr id="3" name="Content Placeholder 2">
            <a:extLst>
              <a:ext uri="{FF2B5EF4-FFF2-40B4-BE49-F238E27FC236}">
                <a16:creationId xmlns:a16="http://schemas.microsoft.com/office/drawing/2014/main" xmlns="" id="{10BD2860-4C95-F2F1-51B2-3BFD371E1EED}"/>
              </a:ext>
            </a:extLst>
          </p:cNvPr>
          <p:cNvSpPr>
            <a:spLocks noGrp="1"/>
          </p:cNvSpPr>
          <p:nvPr>
            <p:ph idx="1"/>
          </p:nvPr>
        </p:nvSpPr>
        <p:spPr>
          <a:xfrm>
            <a:off x="838200" y="2141537"/>
            <a:ext cx="10515600" cy="4351338"/>
          </a:xfrm>
        </p:spPr>
        <p:txBody>
          <a:bodyPr>
            <a:normAutofit fontScale="92500" lnSpcReduction="20000"/>
          </a:bodyPr>
          <a:lstStyle/>
          <a:p>
            <a:pPr marL="0" indent="0">
              <a:buNone/>
            </a:pPr>
            <a:r>
              <a:rPr lang="en-US" i="1" dirty="0">
                <a:latin typeface="Arial" panose="020B0604020202020204" pitchFamily="34" charset="0"/>
                <a:cs typeface="Arial" panose="020B0604020202020204" pitchFamily="34" charset="0"/>
              </a:rPr>
              <a:t>We often frame sustainability in light of renewable resources. But sustainability of change requires continuous energy investment. </a:t>
            </a:r>
          </a:p>
          <a:p>
            <a:pPr marL="0" indent="0">
              <a:buNone/>
            </a:pPr>
            <a:endParaRPr lang="en-US" i="1" dirty="0">
              <a:latin typeface="Arial" panose="020B0604020202020204" pitchFamily="34" charset="0"/>
              <a:cs typeface="Arial" panose="020B0604020202020204" pitchFamily="34" charset="0"/>
            </a:endParaRPr>
          </a:p>
          <a:p>
            <a:pPr marL="0" indent="0">
              <a:buNone/>
            </a:pPr>
            <a:r>
              <a:rPr lang="en-US" i="1" dirty="0">
                <a:latin typeface="Arial" panose="020B0604020202020204" pitchFamily="34" charset="0"/>
                <a:cs typeface="Arial" panose="020B0604020202020204" pitchFamily="34" charset="0"/>
              </a:rPr>
              <a:t>When purposeful actions to shape the present and future community end, the sustainability of the action is handed over to entropy. </a:t>
            </a:r>
          </a:p>
          <a:p>
            <a:pPr marL="0" indent="0">
              <a:buNone/>
            </a:pPr>
            <a:endParaRPr lang="en-US" i="1" dirty="0">
              <a:latin typeface="Arial" panose="020B0604020202020204" pitchFamily="34" charset="0"/>
              <a:cs typeface="Arial" panose="020B0604020202020204" pitchFamily="34" charset="0"/>
            </a:endParaRPr>
          </a:p>
          <a:p>
            <a:pPr marL="0" indent="0">
              <a:buNone/>
            </a:pPr>
            <a:r>
              <a:rPr lang="en-US" i="1" dirty="0">
                <a:latin typeface="Arial" panose="020B0604020202020204" pitchFamily="34" charset="0"/>
                <a:cs typeface="Arial" panose="020B0604020202020204" pitchFamily="34" charset="0"/>
              </a:rPr>
              <a:t>Sustained change is the result of ongoing investment in change.</a:t>
            </a:r>
          </a:p>
          <a:p>
            <a:pPr marL="0" indent="0">
              <a:buNone/>
            </a:pPr>
            <a:endParaRPr lang="en-US" i="1" dirty="0">
              <a:latin typeface="Arial" panose="020B0604020202020204" pitchFamily="34" charset="0"/>
              <a:cs typeface="Arial" panose="020B0604020202020204" pitchFamily="34" charset="0"/>
            </a:endParaRPr>
          </a:p>
          <a:p>
            <a:pPr marL="0" indent="0">
              <a:buNone/>
            </a:pPr>
            <a:r>
              <a:rPr lang="en-US" i="1" dirty="0">
                <a:latin typeface="Arial" panose="020B0604020202020204" pitchFamily="34" charset="0"/>
                <a:cs typeface="Arial" panose="020B0604020202020204" pitchFamily="34" charset="0"/>
              </a:rPr>
              <a:t>What will you do to sustain the change?</a:t>
            </a:r>
          </a:p>
          <a:p>
            <a:pPr marL="0" indent="0">
              <a:buNone/>
            </a:pPr>
            <a:endParaRPr lang="en-US" i="1" dirty="0">
              <a:latin typeface="Arial" panose="020B0604020202020204" pitchFamily="34" charset="0"/>
              <a:cs typeface="Arial" panose="020B0604020202020204" pitchFamily="34" charset="0"/>
            </a:endParaRPr>
          </a:p>
          <a:p>
            <a:pPr marL="0" indent="0">
              <a:buNone/>
            </a:pPr>
            <a:r>
              <a:rPr lang="en-US" dirty="0"/>
              <a:t> </a:t>
            </a:r>
          </a:p>
        </p:txBody>
      </p:sp>
    </p:spTree>
    <p:extLst>
      <p:ext uri="{BB962C8B-B14F-4D97-AF65-F5344CB8AC3E}">
        <p14:creationId xmlns:p14="http://schemas.microsoft.com/office/powerpoint/2010/main" xmlns="" val="283652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xmlns="" id="{FEBF079F-F314-6615-E822-F45703B24E03}"/>
              </a:ext>
            </a:extLst>
          </p:cNvPr>
          <p:cNvSpPr txBox="1">
            <a:spLocks/>
          </p:cNvSpPr>
          <p:nvPr/>
        </p:nvSpPr>
        <p:spPr>
          <a:xfrm>
            <a:off x="1524000" y="862162"/>
            <a:ext cx="9144000" cy="165576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rgbClr val="000000"/>
                </a:solidFill>
                <a:latin typeface="Arial" panose="020B0604020202020204" pitchFamily="34" charset="0"/>
                <a:cs typeface="Arial" panose="020B0604020202020204" pitchFamily="34" charset="0"/>
              </a:rPr>
              <a:t>How can we Collaborate to Create Solutions to Climate Inequities:</a:t>
            </a: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5400" dirty="0">
                <a:solidFill>
                  <a:schemeClr val="accent1"/>
                </a:solidFill>
                <a:latin typeface="Arial" panose="020B0604020202020204" pitchFamily="34" charset="0"/>
                <a:ea typeface="Calibri" panose="020F0502020204030204" pitchFamily="34" charset="0"/>
                <a:cs typeface="Arial" panose="020B0604020202020204" pitchFamily="34" charset="0"/>
              </a:rPr>
              <a:t>Community Collaborations for Change</a:t>
            </a:r>
            <a:endParaRPr lang="en-US" sz="5400" dirty="0">
              <a:solidFill>
                <a:schemeClr val="accent1"/>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xmlns="" id="{3F364435-F926-42C5-610A-3A12838B1420}"/>
              </a:ext>
            </a:extLst>
          </p:cNvPr>
          <p:cNvSpPr txBox="1">
            <a:spLocks/>
          </p:cNvSpPr>
          <p:nvPr/>
        </p:nvSpPr>
        <p:spPr>
          <a:xfrm>
            <a:off x="1524000" y="3512195"/>
            <a:ext cx="9144000"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solidFill>
                <a:latin typeface="Arial" panose="020B0604020202020204" pitchFamily="34" charset="0"/>
                <a:cs typeface="Arial" panose="020B0604020202020204" pitchFamily="34" charset="0"/>
              </a:rPr>
              <a:t>Daniel Kahl, PhD.</a:t>
            </a:r>
          </a:p>
          <a:p>
            <a:pPr marL="0" indent="0" algn="ctr">
              <a:buNone/>
            </a:pPr>
            <a:r>
              <a:rPr lang="en-US" dirty="0">
                <a:solidFill>
                  <a:schemeClr val="accent1"/>
                </a:solidFill>
                <a:latin typeface="Arial" panose="020B0604020202020204" pitchFamily="34" charset="0"/>
                <a:cs typeface="Arial" panose="020B0604020202020204" pitchFamily="34" charset="0"/>
              </a:rPr>
              <a:t>Daniel.kahl@uky.edu</a:t>
            </a:r>
          </a:p>
        </p:txBody>
      </p:sp>
      <p:pic>
        <p:nvPicPr>
          <p:cNvPr id="6" name="Picture 5" descr="Text, letter&#10;&#10;Description automatically generated">
            <a:extLst>
              <a:ext uri="{FF2B5EF4-FFF2-40B4-BE49-F238E27FC236}">
                <a16:creationId xmlns:a16="http://schemas.microsoft.com/office/drawing/2014/main" xmlns="" id="{DF9D4F7C-2C09-A04F-4D38-C2F97D96CFB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89097" y="5406615"/>
            <a:ext cx="4285673" cy="1212726"/>
          </a:xfrm>
          <a:prstGeom prst="rect">
            <a:avLst/>
          </a:prstGeom>
        </p:spPr>
      </p:pic>
    </p:spTree>
    <p:extLst>
      <p:ext uri="{BB962C8B-B14F-4D97-AF65-F5344CB8AC3E}">
        <p14:creationId xmlns:p14="http://schemas.microsoft.com/office/powerpoint/2010/main" xmlns="" val="2364856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5E4EEA-A30D-76C5-8A9F-6775652281C9}"/>
              </a:ext>
            </a:extLst>
          </p:cNvPr>
          <p:cNvSpPr>
            <a:spLocks noGrp="1"/>
          </p:cNvSpPr>
          <p:nvPr>
            <p:ph type="title"/>
          </p:nvPr>
        </p:nvSpPr>
        <p:spPr>
          <a:xfrm>
            <a:off x="562154" y="270234"/>
            <a:ext cx="10515600" cy="1325563"/>
          </a:xfrm>
        </p:spPr>
        <p:txBody>
          <a:bodyPr>
            <a:normAutofit/>
          </a:bodyPr>
          <a:lstStyle/>
          <a:p>
            <a:r>
              <a:rPr lang="en-US" sz="4000" dirty="0"/>
              <a:t>Community Change Involves Meaningful Action</a:t>
            </a:r>
          </a:p>
        </p:txBody>
      </p:sp>
      <p:graphicFrame>
        <p:nvGraphicFramePr>
          <p:cNvPr id="4" name="Diagram 3">
            <a:extLst>
              <a:ext uri="{FF2B5EF4-FFF2-40B4-BE49-F238E27FC236}">
                <a16:creationId xmlns:a16="http://schemas.microsoft.com/office/drawing/2014/main" xmlns="" id="{6D1F2AE6-0211-477A-36D4-1714AC197D21}"/>
              </a:ext>
            </a:extLst>
          </p:cNvPr>
          <p:cNvGraphicFramePr/>
          <p:nvPr>
            <p:extLst>
              <p:ext uri="{D42A27DB-BD31-4B8C-83A1-F6EECF244321}">
                <p14:modId xmlns:p14="http://schemas.microsoft.com/office/powerpoint/2010/main" xmlns="" val="3317827862"/>
              </p:ext>
            </p:extLst>
          </p:nvPr>
        </p:nvGraphicFramePr>
        <p:xfrm>
          <a:off x="3101675" y="1509533"/>
          <a:ext cx="7017109" cy="4533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Text, letter&#10;&#10;Description automatically generated">
            <a:extLst>
              <a:ext uri="{FF2B5EF4-FFF2-40B4-BE49-F238E27FC236}">
                <a16:creationId xmlns:a16="http://schemas.microsoft.com/office/drawing/2014/main" xmlns="" id="{B0C7C0B1-38EC-F909-FAE1-F5568BCA7A4D}"/>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58618" y="5331810"/>
            <a:ext cx="3847870" cy="1088840"/>
          </a:xfrm>
          <a:prstGeom prst="rect">
            <a:avLst/>
          </a:prstGeom>
        </p:spPr>
      </p:pic>
    </p:spTree>
    <p:extLst>
      <p:ext uri="{BB962C8B-B14F-4D97-AF65-F5344CB8AC3E}">
        <p14:creationId xmlns:p14="http://schemas.microsoft.com/office/powerpoint/2010/main" xmlns="" val="56920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306F9-8704-2BBF-9848-BF5BD1D9CBA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Conventional Wisdom</a:t>
            </a:r>
          </a:p>
        </p:txBody>
      </p:sp>
      <p:sp>
        <p:nvSpPr>
          <p:cNvPr id="3" name="Content Placeholder 2">
            <a:extLst>
              <a:ext uri="{FF2B5EF4-FFF2-40B4-BE49-F238E27FC236}">
                <a16:creationId xmlns:a16="http://schemas.microsoft.com/office/drawing/2014/main" xmlns="" id="{05CA46EC-2020-6203-7E44-E80928F1A2ED}"/>
              </a:ext>
            </a:extLst>
          </p:cNvPr>
          <p:cNvSpPr>
            <a:spLocks noGrp="1"/>
          </p:cNvSpPr>
          <p:nvPr>
            <p:ph sz="half" idx="1"/>
          </p:nvPr>
        </p:nvSpPr>
        <p:spPr/>
        <p:txBody>
          <a:bodyPr>
            <a:normAutofit fontScale="92500"/>
          </a:bodyPr>
          <a:lstStyle/>
          <a:p>
            <a:pPr marL="0" indent="0">
              <a:buNone/>
            </a:pPr>
            <a:r>
              <a:rPr lang="en-US" sz="3600" i="1" dirty="0">
                <a:latin typeface="Arial" panose="020B0604020202020204" pitchFamily="34" charset="0"/>
                <a:cs typeface="Arial" panose="020B0604020202020204" pitchFamily="34" charset="0"/>
              </a:rPr>
              <a:t>“Never doubt that a small group of thoughtful, committed citizens can change the world; indeed, it's the only thing that ever has.”</a:t>
            </a:r>
          </a:p>
          <a:p>
            <a:pPr marL="0" indent="0">
              <a:buNone/>
            </a:pPr>
            <a:endParaRPr lang="en-US" dirty="0"/>
          </a:p>
          <a:p>
            <a:pPr marL="0" indent="0">
              <a:buNone/>
            </a:pPr>
            <a:r>
              <a:rPr lang="en-US" dirty="0"/>
              <a:t> - Margaret Mead</a:t>
            </a:r>
          </a:p>
        </p:txBody>
      </p:sp>
      <p:sp>
        <p:nvSpPr>
          <p:cNvPr id="4" name="Content Placeholder 3">
            <a:extLst>
              <a:ext uri="{FF2B5EF4-FFF2-40B4-BE49-F238E27FC236}">
                <a16:creationId xmlns:a16="http://schemas.microsoft.com/office/drawing/2014/main" xmlns="" id="{BBF2C2D0-3542-A983-58D0-738B32E100D1}"/>
              </a:ext>
            </a:extLst>
          </p:cNvPr>
          <p:cNvSpPr>
            <a:spLocks noGrp="1"/>
          </p:cNvSpPr>
          <p:nvPr>
            <p:ph sz="half" idx="2"/>
          </p:nvPr>
        </p:nvSpPr>
        <p:spPr/>
        <p:txBody>
          <a:bodyPr>
            <a:normAutofit fontScale="92500"/>
          </a:bodyPr>
          <a:lstStyle/>
          <a:p>
            <a:pPr marL="0" indent="0">
              <a:buNone/>
            </a:pPr>
            <a:r>
              <a:rPr lang="en-US" sz="3200" i="1" dirty="0">
                <a:latin typeface="Arial" panose="020B0604020202020204" pitchFamily="34" charset="0"/>
                <a:cs typeface="Arial" panose="020B0604020202020204" pitchFamily="34" charset="0"/>
              </a:rPr>
              <a:t> “Being a part of community means that you feel you belong. </a:t>
            </a:r>
          </a:p>
          <a:p>
            <a:pPr marL="0" indent="0">
              <a:buNone/>
            </a:pPr>
            <a:r>
              <a:rPr lang="en-US" sz="3200" i="1" dirty="0">
                <a:latin typeface="Arial" panose="020B0604020202020204" pitchFamily="34" charset="0"/>
                <a:cs typeface="Arial" panose="020B0604020202020204" pitchFamily="34" charset="0"/>
              </a:rPr>
              <a:t>Belonging means you know how you fit into the structure of community. </a:t>
            </a:r>
          </a:p>
          <a:p>
            <a:pPr marL="0" indent="0">
              <a:buNone/>
            </a:pPr>
            <a:r>
              <a:rPr lang="en-US" sz="3200" i="1" dirty="0">
                <a:latin typeface="Arial" panose="020B0604020202020204" pitchFamily="34" charset="0"/>
                <a:cs typeface="Arial" panose="020B0604020202020204" pitchFamily="34" charset="0"/>
              </a:rPr>
              <a:t>We can provide structure…”</a:t>
            </a:r>
          </a:p>
          <a:p>
            <a:pPr marL="0" indent="0">
              <a:buNone/>
            </a:pPr>
            <a:endParaRPr lang="en-US" dirty="0"/>
          </a:p>
          <a:p>
            <a:pPr marL="0" indent="0">
              <a:buNone/>
            </a:pPr>
            <a:r>
              <a:rPr lang="en-US" dirty="0"/>
              <a:t>- Paraphrased from Mary Emery</a:t>
            </a:r>
          </a:p>
        </p:txBody>
      </p:sp>
    </p:spTree>
    <p:extLst>
      <p:ext uri="{BB962C8B-B14F-4D97-AF65-F5344CB8AC3E}">
        <p14:creationId xmlns:p14="http://schemas.microsoft.com/office/powerpoint/2010/main" xmlns="" val="260068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BB9FC3-E38E-A060-8938-C836036047BB}"/>
              </a:ext>
            </a:extLst>
          </p:cNvPr>
          <p:cNvSpPr>
            <a:spLocks noGrp="1"/>
          </p:cNvSpPr>
          <p:nvPr>
            <p:ph type="title"/>
          </p:nvPr>
        </p:nvSpPr>
        <p:spPr/>
        <p:txBody>
          <a:bodyPr>
            <a:normAutofit/>
          </a:bodyPr>
          <a:lstStyle/>
          <a:p>
            <a:pPr algn="ctr"/>
            <a:r>
              <a:rPr lang="en-US" sz="4000" dirty="0">
                <a:latin typeface="Arial" panose="020B0604020202020204" pitchFamily="34" charset="0"/>
                <a:cs typeface="Arial" panose="020B0604020202020204" pitchFamily="34" charset="0"/>
              </a:rPr>
              <a:t>Spectrum of Community Linkages by organization and function</a:t>
            </a:r>
          </a:p>
        </p:txBody>
      </p:sp>
      <p:sp>
        <p:nvSpPr>
          <p:cNvPr id="3" name="Content Placeholder 2">
            <a:extLst>
              <a:ext uri="{FF2B5EF4-FFF2-40B4-BE49-F238E27FC236}">
                <a16:creationId xmlns:a16="http://schemas.microsoft.com/office/drawing/2014/main" xmlns="" id="{3C49A322-107C-5E1E-FB9C-0BD0E445FD61}"/>
              </a:ext>
            </a:extLst>
          </p:cNvPr>
          <p:cNvSpPr>
            <a:spLocks noGrp="1"/>
          </p:cNvSpPr>
          <p:nvPr>
            <p:ph idx="1"/>
          </p:nvPr>
        </p:nvSpPr>
        <p:spPr/>
        <p:txBody>
          <a:bodyPr>
            <a:normAutofit/>
          </a:bodyPr>
          <a:lstStyle/>
          <a:p>
            <a:r>
              <a:rPr lang="en-US" sz="3600" dirty="0"/>
              <a:t>Networks</a:t>
            </a:r>
          </a:p>
          <a:p>
            <a:r>
              <a:rPr lang="en-US" sz="3600" dirty="0"/>
              <a:t>Cooperation or alliance</a:t>
            </a:r>
          </a:p>
          <a:p>
            <a:r>
              <a:rPr lang="en-US" sz="3600" dirty="0"/>
              <a:t>Coordination or Partnership </a:t>
            </a:r>
          </a:p>
          <a:p>
            <a:r>
              <a:rPr lang="en-US" sz="3600" dirty="0"/>
              <a:t>Coalition</a:t>
            </a:r>
          </a:p>
          <a:p>
            <a:r>
              <a:rPr lang="en-US" sz="3600" dirty="0"/>
              <a:t>Collaboration</a:t>
            </a:r>
          </a:p>
        </p:txBody>
      </p:sp>
      <p:sp>
        <p:nvSpPr>
          <p:cNvPr id="4" name="TextBox 3">
            <a:extLst>
              <a:ext uri="{FF2B5EF4-FFF2-40B4-BE49-F238E27FC236}">
                <a16:creationId xmlns:a16="http://schemas.microsoft.com/office/drawing/2014/main" xmlns="" id="{8DE5DBBB-6A64-1AFE-EBC3-202A6BAC9BFF}"/>
              </a:ext>
            </a:extLst>
          </p:cNvPr>
          <p:cNvSpPr txBox="1"/>
          <p:nvPr/>
        </p:nvSpPr>
        <p:spPr>
          <a:xfrm>
            <a:off x="933091" y="5186478"/>
            <a:ext cx="10177732" cy="646331"/>
          </a:xfrm>
          <a:prstGeom prst="rect">
            <a:avLst/>
          </a:prstGeom>
          <a:noFill/>
        </p:spPr>
        <p:txBody>
          <a:bodyPr wrap="square" rtlCol="0">
            <a:spAutoFit/>
          </a:bodyPr>
          <a:lstStyle/>
          <a:p>
            <a:r>
              <a:rPr lang="en-US" dirty="0"/>
              <a:t>National Network for Collaboration (ND) Collaboration Framework for Addressing Community Capacity</a:t>
            </a:r>
          </a:p>
          <a:p>
            <a:r>
              <a:rPr lang="en-US" dirty="0"/>
              <a:t>https://web-gw1.uvm.edu/sites/default/files/media/Collaboration_Framework_pub.pdf </a:t>
            </a:r>
          </a:p>
        </p:txBody>
      </p:sp>
    </p:spTree>
    <p:extLst>
      <p:ext uri="{BB962C8B-B14F-4D97-AF65-F5344CB8AC3E}">
        <p14:creationId xmlns:p14="http://schemas.microsoft.com/office/powerpoint/2010/main" xmlns="" val="3498431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BB9FC3-E38E-A060-8938-C836036047BB}"/>
              </a:ext>
            </a:extLst>
          </p:cNvPr>
          <p:cNvSpPr>
            <a:spLocks noGrp="1"/>
          </p:cNvSpPr>
          <p:nvPr>
            <p:ph type="title"/>
          </p:nvPr>
        </p:nvSpPr>
        <p:spPr/>
        <p:txBody>
          <a:bodyPr>
            <a:normAutofit/>
          </a:bodyPr>
          <a:lstStyle/>
          <a:p>
            <a:pPr algn="ctr"/>
            <a:r>
              <a:rPr lang="en-US" sz="4000" dirty="0">
                <a:latin typeface="Arial" panose="020B0604020202020204" pitchFamily="34" charset="0"/>
                <a:cs typeface="Arial" panose="020B0604020202020204" pitchFamily="34" charset="0"/>
              </a:rPr>
              <a:t>Spectrum of Community Linkages by organization and function</a:t>
            </a:r>
          </a:p>
        </p:txBody>
      </p:sp>
      <p:sp>
        <p:nvSpPr>
          <p:cNvPr id="3" name="Content Placeholder 2">
            <a:extLst>
              <a:ext uri="{FF2B5EF4-FFF2-40B4-BE49-F238E27FC236}">
                <a16:creationId xmlns:a16="http://schemas.microsoft.com/office/drawing/2014/main" xmlns="" id="{3C49A322-107C-5E1E-FB9C-0BD0E445FD61}"/>
              </a:ext>
            </a:extLst>
          </p:cNvPr>
          <p:cNvSpPr>
            <a:spLocks noGrp="1"/>
          </p:cNvSpPr>
          <p:nvPr>
            <p:ph idx="1"/>
          </p:nvPr>
        </p:nvSpPr>
        <p:spPr/>
        <p:txBody>
          <a:bodyPr>
            <a:normAutofit fontScale="92500" lnSpcReduction="10000"/>
          </a:bodyPr>
          <a:lstStyle/>
          <a:p>
            <a:r>
              <a:rPr lang="en-US" dirty="0"/>
              <a:t>Networks (Loose structure of independent organizations connecting primarily for communication dissemination) </a:t>
            </a:r>
          </a:p>
          <a:p>
            <a:r>
              <a:rPr lang="en-US" dirty="0"/>
              <a:t>Cooperation or alliance (Independent organizations establish a Central hub of communication, to avoid duplication and match needs)</a:t>
            </a:r>
          </a:p>
          <a:p>
            <a:r>
              <a:rPr lang="en-US" dirty="0"/>
              <a:t>Coordination or Partnership (Clear center of action/ autonomous leadership working together on specific issue/ defined roles/ formalized links/ Sharing of resources)</a:t>
            </a:r>
          </a:p>
          <a:p>
            <a:r>
              <a:rPr lang="en-US" dirty="0"/>
              <a:t>Coalition (shared leadership/all members involved in decision making/ shared resources/longer term commitment) </a:t>
            </a:r>
          </a:p>
          <a:p>
            <a:r>
              <a:rPr lang="en-US" dirty="0"/>
              <a:t>Collaboration (Formal roles, formal assignments and shared evaluation to pursue common vision and goals.)</a:t>
            </a:r>
          </a:p>
          <a:p>
            <a:pPr marL="0" indent="0">
              <a:buNone/>
            </a:pPr>
            <a:endParaRPr lang="en-US" dirty="0"/>
          </a:p>
        </p:txBody>
      </p:sp>
      <p:sp>
        <p:nvSpPr>
          <p:cNvPr id="4" name="TextBox 3">
            <a:extLst>
              <a:ext uri="{FF2B5EF4-FFF2-40B4-BE49-F238E27FC236}">
                <a16:creationId xmlns:a16="http://schemas.microsoft.com/office/drawing/2014/main" xmlns="" id="{8DE5DBBB-6A64-1AFE-EBC3-202A6BAC9BFF}"/>
              </a:ext>
            </a:extLst>
          </p:cNvPr>
          <p:cNvSpPr txBox="1"/>
          <p:nvPr/>
        </p:nvSpPr>
        <p:spPr>
          <a:xfrm>
            <a:off x="1004454" y="5988734"/>
            <a:ext cx="9685713" cy="646331"/>
          </a:xfrm>
          <a:prstGeom prst="rect">
            <a:avLst/>
          </a:prstGeom>
          <a:noFill/>
        </p:spPr>
        <p:txBody>
          <a:bodyPr wrap="square" rtlCol="0">
            <a:spAutoFit/>
          </a:bodyPr>
          <a:lstStyle/>
          <a:p>
            <a:r>
              <a:rPr lang="en-US" dirty="0"/>
              <a:t>National Network for Collaboration. Collaboration Framework for Addressing Community Capacity</a:t>
            </a:r>
          </a:p>
          <a:p>
            <a:r>
              <a:rPr lang="en-US" dirty="0"/>
              <a:t>https://web-gw1.uvm.edu/sites/default/files/media/Collaboration_Framework_pub.pdf </a:t>
            </a:r>
          </a:p>
        </p:txBody>
      </p:sp>
    </p:spTree>
    <p:extLst>
      <p:ext uri="{BB962C8B-B14F-4D97-AF65-F5344CB8AC3E}">
        <p14:creationId xmlns:p14="http://schemas.microsoft.com/office/powerpoint/2010/main" xmlns="" val="161345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xmlns=""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ground, sky, wooden&#10;&#10;Description automatically generated">
            <a:extLst>
              <a:ext uri="{FF2B5EF4-FFF2-40B4-BE49-F238E27FC236}">
                <a16:creationId xmlns:a16="http://schemas.microsoft.com/office/drawing/2014/main" xmlns="" id="{8BF74395-9E00-E3EC-6CD2-CA5573FDC7EC}"/>
              </a:ext>
            </a:extLst>
          </p:cNvPr>
          <p:cNvPicPr>
            <a:picLocks noChangeAspect="1"/>
          </p:cNvPicPr>
          <p:nvPr/>
        </p:nvPicPr>
        <p:blipFill rotWithShape="1">
          <a:blip r:embed="rId2" cstate="print">
            <a:alphaModFix amt="35000"/>
            <a:extLst>
              <a:ext uri="{28A0092B-C50C-407E-A947-70E740481C1C}">
                <a14:useLocalDpi xmlns:a14="http://schemas.microsoft.com/office/drawing/2010/main" xmlns="" val="0"/>
              </a:ext>
            </a:extLst>
          </a:blip>
          <a:srcRect t="5469" b="10575"/>
          <a:stretch/>
        </p:blipFill>
        <p:spPr>
          <a:xfrm>
            <a:off x="20" y="1"/>
            <a:ext cx="12191980" cy="6857999"/>
          </a:xfrm>
          <a:prstGeom prst="rect">
            <a:avLst/>
          </a:prstGeom>
        </p:spPr>
      </p:pic>
      <p:sp>
        <p:nvSpPr>
          <p:cNvPr id="2" name="Title 1">
            <a:extLst>
              <a:ext uri="{FF2B5EF4-FFF2-40B4-BE49-F238E27FC236}">
                <a16:creationId xmlns:a16="http://schemas.microsoft.com/office/drawing/2014/main" xmlns="" id="{4FFB1EB7-62DA-4D2E-682D-AFB30DDEA412}"/>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latin typeface="Arial" panose="020B0604020202020204" pitchFamily="34" charset="0"/>
                <a:cs typeface="Arial" panose="020B0604020202020204" pitchFamily="34" charset="0"/>
              </a:rPr>
              <a:t>There is No one correct way</a:t>
            </a:r>
          </a:p>
        </p:txBody>
      </p:sp>
      <p:cxnSp>
        <p:nvCxnSpPr>
          <p:cNvPr id="18" name="Straight Connector 11">
            <a:extLst>
              <a:ext uri="{FF2B5EF4-FFF2-40B4-BE49-F238E27FC236}">
                <a16:creationId xmlns:a16="http://schemas.microsoft.com/office/drawing/2014/main" xmlns=""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F8E36B58-C049-0A64-203B-1793AC85B04E}"/>
              </a:ext>
            </a:extLst>
          </p:cNvPr>
          <p:cNvSpPr>
            <a:spLocks noGrp="1"/>
          </p:cNvSpPr>
          <p:nvPr>
            <p:ph idx="1"/>
          </p:nvPr>
        </p:nvSpPr>
        <p:spPr>
          <a:xfrm>
            <a:off x="4812152" y="508000"/>
            <a:ext cx="7056574" cy="5892800"/>
          </a:xfrm>
        </p:spPr>
        <p:txBody>
          <a:bodyPr anchor="ctr">
            <a:normAutofit/>
          </a:bodyPr>
          <a:lstStyle/>
          <a:p>
            <a:pPr marL="0" indent="0">
              <a:buNone/>
            </a:pPr>
            <a:r>
              <a:rPr lang="en-US" dirty="0">
                <a:solidFill>
                  <a:srgbClr val="FFFFFF"/>
                </a:solidFill>
              </a:rPr>
              <a:t>Coalitions that had success attended to:</a:t>
            </a:r>
          </a:p>
          <a:p>
            <a:r>
              <a:rPr lang="en-US" sz="2000" dirty="0">
                <a:solidFill>
                  <a:srgbClr val="FFFFFF"/>
                </a:solidFill>
              </a:rPr>
              <a:t>Purpose -    Having a clear agreed upon common purpose</a:t>
            </a:r>
          </a:p>
          <a:p>
            <a:r>
              <a:rPr lang="en-US" sz="2000" dirty="0">
                <a:solidFill>
                  <a:srgbClr val="FFFFFF"/>
                </a:solidFill>
              </a:rPr>
              <a:t>Structure -  Organized in ways that compliment existing power 	         structure and support shared success and access 	          to resources</a:t>
            </a:r>
          </a:p>
          <a:p>
            <a:r>
              <a:rPr lang="en-US" sz="2000" dirty="0">
                <a:solidFill>
                  <a:srgbClr val="FFFFFF"/>
                </a:solidFill>
              </a:rPr>
              <a:t>Processes - Connect across community institutions/ 	    	          organizations</a:t>
            </a:r>
          </a:p>
          <a:p>
            <a:pPr marL="0" indent="0">
              <a:buNone/>
            </a:pPr>
            <a:r>
              <a:rPr lang="en-US" sz="2000" dirty="0">
                <a:solidFill>
                  <a:srgbClr val="FFFFFF"/>
                </a:solidFill>
              </a:rPr>
              <a:t>	      -  Focus on inclusion and broad engagement</a:t>
            </a:r>
          </a:p>
          <a:p>
            <a:pPr marL="0" indent="0">
              <a:buNone/>
            </a:pPr>
            <a:r>
              <a:rPr lang="en-US" sz="2000" dirty="0">
                <a:solidFill>
                  <a:srgbClr val="FFFFFF"/>
                </a:solidFill>
              </a:rPr>
              <a:t>	      -  Engage in public education campaigns using 		          both targeted audience messaging, and broad 	     	          public awareness campaigns.</a:t>
            </a:r>
          </a:p>
        </p:txBody>
      </p:sp>
    </p:spTree>
    <p:extLst>
      <p:ext uri="{BB962C8B-B14F-4D97-AF65-F5344CB8AC3E}">
        <p14:creationId xmlns:p14="http://schemas.microsoft.com/office/powerpoint/2010/main" xmlns="" val="427040984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rt path in the woods&#10;&#10;Description automatically generated with low confidence">
            <a:extLst>
              <a:ext uri="{FF2B5EF4-FFF2-40B4-BE49-F238E27FC236}">
                <a16:creationId xmlns:a16="http://schemas.microsoft.com/office/drawing/2014/main" xmlns="" id="{FF43962D-ABE1-3418-E19E-FFB105C64C15}"/>
              </a:ext>
            </a:extLst>
          </p:cNvPr>
          <p:cNvPicPr>
            <a:picLocks noChangeAspect="1"/>
          </p:cNvPicPr>
          <p:nvPr/>
        </p:nvPicPr>
        <p:blipFill rotWithShape="1">
          <a:blip r:embed="rId2" cstate="print">
            <a:alphaModFix amt="35000"/>
            <a:extLst>
              <a:ext uri="{28A0092B-C50C-407E-A947-70E740481C1C}">
                <a14:useLocalDpi xmlns:a14="http://schemas.microsoft.com/office/drawing/2010/main" xmlns="" val="0"/>
              </a:ext>
            </a:extLst>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86A5BEBC-8565-D579-DF2B-732C19E15FB5}"/>
              </a:ext>
            </a:extLst>
          </p:cNvPr>
          <p:cNvSpPr>
            <a:spLocks noGrp="1"/>
          </p:cNvSpPr>
          <p:nvPr>
            <p:ph type="title"/>
          </p:nvPr>
        </p:nvSpPr>
        <p:spPr>
          <a:xfrm>
            <a:off x="838200" y="365125"/>
            <a:ext cx="10515600" cy="1325563"/>
          </a:xfrm>
        </p:spPr>
        <p:txBody>
          <a:bodyPr>
            <a:normAutofit/>
          </a:bodyPr>
          <a:lstStyle/>
          <a:p>
            <a:pPr algn="ctr"/>
            <a:r>
              <a:rPr lang="en-US" dirty="0">
                <a:solidFill>
                  <a:srgbClr val="FFFFFF"/>
                </a:solidFill>
                <a:latin typeface="Arial" panose="020B0604020202020204" pitchFamily="34" charset="0"/>
                <a:cs typeface="Arial" panose="020B0604020202020204" pitchFamily="34" charset="0"/>
              </a:rPr>
              <a:t>Examples of Local Action – Cooperative Extension</a:t>
            </a:r>
            <a:endParaRPr lang="en-US" dirty="0">
              <a:solidFill>
                <a:srgbClr val="FFFFFF"/>
              </a:solidFill>
            </a:endParaRPr>
          </a:p>
        </p:txBody>
      </p:sp>
      <p:sp>
        <p:nvSpPr>
          <p:cNvPr id="3" name="Content Placeholder 2">
            <a:extLst>
              <a:ext uri="{FF2B5EF4-FFF2-40B4-BE49-F238E27FC236}">
                <a16:creationId xmlns:a16="http://schemas.microsoft.com/office/drawing/2014/main" xmlns="" id="{4FDEC3B2-5AD8-7E03-F06A-917EB1CE0CCE}"/>
              </a:ext>
            </a:extLst>
          </p:cNvPr>
          <p:cNvSpPr>
            <a:spLocks noGrp="1"/>
          </p:cNvSpPr>
          <p:nvPr>
            <p:ph idx="1"/>
          </p:nvPr>
        </p:nvSpPr>
        <p:spPr>
          <a:xfrm>
            <a:off x="838200" y="1825625"/>
            <a:ext cx="10515600" cy="4351338"/>
          </a:xfrm>
        </p:spPr>
        <p:txBody>
          <a:bodyPr>
            <a:normAutofit lnSpcReduction="10000"/>
          </a:bodyPr>
          <a:lstStyle/>
          <a:p>
            <a:pPr marL="0" indent="0">
              <a:buNone/>
            </a:pPr>
            <a:r>
              <a:rPr lang="en-US" sz="1800" dirty="0">
                <a:solidFill>
                  <a:srgbClr val="FFFFFF"/>
                </a:solidFill>
              </a:rPr>
              <a:t>Campbell County Extension Environmental Stewardship Grants (ESG) to implement projects that improve the environment and increase community engagement. </a:t>
            </a:r>
          </a:p>
          <a:p>
            <a:pPr marL="0" indent="0">
              <a:buNone/>
            </a:pPr>
            <a:r>
              <a:rPr lang="en-US" sz="1800" dirty="0">
                <a:solidFill>
                  <a:srgbClr val="FFFFFF"/>
                </a:solidFill>
              </a:rPr>
              <a:t>Between 2017 and 2021, ESG supported 50 projects/$50,000 in environmental improvements </a:t>
            </a:r>
          </a:p>
          <a:p>
            <a:pPr marL="0" indent="0">
              <a:buNone/>
            </a:pPr>
            <a:r>
              <a:rPr lang="en-US" sz="1800" dirty="0">
                <a:solidFill>
                  <a:srgbClr val="FFFFFF"/>
                </a:solidFill>
              </a:rPr>
              <a:t>[tree planting, recycling, composting, pollinator gardens, and the development of multiple environmental education areas at local schools]</a:t>
            </a:r>
          </a:p>
          <a:p>
            <a:pPr marL="0" indent="0">
              <a:buNone/>
            </a:pPr>
            <a:r>
              <a:rPr lang="en-US" sz="1800" dirty="0">
                <a:solidFill>
                  <a:srgbClr val="FFFFFF"/>
                </a:solidFill>
              </a:rPr>
              <a:t>Local Citizen groups like </a:t>
            </a:r>
            <a:r>
              <a:rPr lang="en-US" sz="1800" dirty="0" err="1">
                <a:solidFill>
                  <a:srgbClr val="FFFFFF"/>
                </a:solidFill>
              </a:rPr>
              <a:t>ReNewport</a:t>
            </a:r>
            <a:r>
              <a:rPr lang="en-US" sz="1800" dirty="0">
                <a:solidFill>
                  <a:srgbClr val="FFFFFF"/>
                </a:solidFill>
              </a:rPr>
              <a:t> and the Westside Citizens Coalition (Newport, KY) have planted more than 500 trees to improve air quality, decrease stormwater runoff, and reduce urban heat island effect. </a:t>
            </a:r>
          </a:p>
          <a:p>
            <a:pPr marL="0" indent="0">
              <a:buNone/>
            </a:pPr>
            <a:r>
              <a:rPr lang="en-US" sz="1800" dirty="0">
                <a:solidFill>
                  <a:srgbClr val="FFFFFF"/>
                </a:solidFill>
              </a:rPr>
              <a:t>This example from Campbell County represents several ways that Extension promotes and facilitates community capacity building while creating meaningful environmental change. </a:t>
            </a:r>
          </a:p>
          <a:p>
            <a:pPr marL="514350" indent="-514350">
              <a:buAutoNum type="arabicParenR"/>
            </a:pPr>
            <a:r>
              <a:rPr lang="en-US" sz="1800" dirty="0">
                <a:solidFill>
                  <a:srgbClr val="FFFFFF"/>
                </a:solidFill>
              </a:rPr>
              <a:t>Developing an on-going dedicated funding mechanism makes resources available.</a:t>
            </a:r>
          </a:p>
          <a:p>
            <a:pPr marL="514350" indent="-514350">
              <a:buAutoNum type="arabicParenR"/>
            </a:pPr>
            <a:r>
              <a:rPr lang="en-US" sz="1800" dirty="0">
                <a:solidFill>
                  <a:srgbClr val="FFFFFF"/>
                </a:solidFill>
              </a:rPr>
              <a:t>Extension integrates leadership skill development for leading community change and working with others. </a:t>
            </a:r>
          </a:p>
          <a:p>
            <a:pPr marL="514350" indent="-514350">
              <a:buAutoNum type="arabicParenR"/>
            </a:pPr>
            <a:r>
              <a:rPr lang="en-US" sz="1800" dirty="0">
                <a:solidFill>
                  <a:srgbClr val="FFFFFF"/>
                </a:solidFill>
              </a:rPr>
              <a:t>The projects provide continuous “quick wins” and visible outcomes to support public momentum. </a:t>
            </a:r>
          </a:p>
          <a:p>
            <a:pPr marL="514350" indent="-514350">
              <a:buAutoNum type="arabicParenR"/>
            </a:pPr>
            <a:r>
              <a:rPr lang="en-US" sz="1800" dirty="0">
                <a:solidFill>
                  <a:srgbClr val="FFFFFF"/>
                </a:solidFill>
              </a:rPr>
              <a:t>The project provides recognition of successful environmental change to empower and sustain leaders.</a:t>
            </a:r>
          </a:p>
          <a:p>
            <a:pPr marL="0" indent="0">
              <a:buNone/>
            </a:pPr>
            <a:endParaRPr lang="en-US" sz="1500" dirty="0">
              <a:solidFill>
                <a:srgbClr val="FFFFFF"/>
              </a:solidFill>
            </a:endParaRPr>
          </a:p>
        </p:txBody>
      </p:sp>
    </p:spTree>
    <p:extLst>
      <p:ext uri="{BB962C8B-B14F-4D97-AF65-F5344CB8AC3E}">
        <p14:creationId xmlns:p14="http://schemas.microsoft.com/office/powerpoint/2010/main" xmlns="" val="92075797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reet with cars parked along it&#10;&#10;Description automatically generated with medium confidence">
            <a:extLst>
              <a:ext uri="{FF2B5EF4-FFF2-40B4-BE49-F238E27FC236}">
                <a16:creationId xmlns:a16="http://schemas.microsoft.com/office/drawing/2014/main" xmlns="" id="{6D2EF83B-7E12-5885-FEC4-D86A88A224CB}"/>
              </a:ext>
            </a:extLst>
          </p:cNvPr>
          <p:cNvPicPr>
            <a:picLocks noChangeAspect="1"/>
          </p:cNvPicPr>
          <p:nvPr/>
        </p:nvPicPr>
        <p:blipFill rotWithShape="1">
          <a:blip r:embed="rId2" cstate="print">
            <a:alphaModFix amt="35000"/>
            <a:extLst>
              <a:ext uri="{28A0092B-C50C-407E-A947-70E740481C1C}">
                <a14:useLocalDpi xmlns:a14="http://schemas.microsoft.com/office/drawing/2010/main" xmlns="" val="0"/>
              </a:ext>
            </a:extLst>
          </a:blip>
          <a:srcRect t="860" b="14870"/>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86A5BEBC-8565-D579-DF2B-732C19E15FB5}"/>
              </a:ext>
            </a:extLst>
          </p:cNvPr>
          <p:cNvSpPr>
            <a:spLocks noGrp="1"/>
          </p:cNvSpPr>
          <p:nvPr>
            <p:ph type="title"/>
          </p:nvPr>
        </p:nvSpPr>
        <p:spPr>
          <a:xfrm>
            <a:off x="838200" y="365125"/>
            <a:ext cx="10515600" cy="1325563"/>
          </a:xfrm>
        </p:spPr>
        <p:txBody>
          <a:bodyPr>
            <a:normAutofit/>
          </a:bodyPr>
          <a:lstStyle/>
          <a:p>
            <a:pPr algn="ctr"/>
            <a:r>
              <a:rPr lang="en-US" dirty="0">
                <a:solidFill>
                  <a:srgbClr val="FFFFFF"/>
                </a:solidFill>
                <a:latin typeface="Arial" panose="020B0604020202020204" pitchFamily="34" charset="0"/>
                <a:cs typeface="Arial" panose="020B0604020202020204" pitchFamily="34" charset="0"/>
              </a:rPr>
              <a:t>Examples of Local Action – Cooperative Extension</a:t>
            </a:r>
            <a:endParaRPr lang="en-US" dirty="0">
              <a:solidFill>
                <a:srgbClr val="FFFFFF"/>
              </a:solidFill>
            </a:endParaRPr>
          </a:p>
        </p:txBody>
      </p:sp>
      <p:sp>
        <p:nvSpPr>
          <p:cNvPr id="3" name="Content Placeholder 2">
            <a:extLst>
              <a:ext uri="{FF2B5EF4-FFF2-40B4-BE49-F238E27FC236}">
                <a16:creationId xmlns:a16="http://schemas.microsoft.com/office/drawing/2014/main" xmlns="" id="{4FDEC3B2-5AD8-7E03-F06A-917EB1CE0CCE}"/>
              </a:ext>
            </a:extLst>
          </p:cNvPr>
          <p:cNvSpPr>
            <a:spLocks noGrp="1"/>
          </p:cNvSpPr>
          <p:nvPr>
            <p:ph idx="1"/>
          </p:nvPr>
        </p:nvSpPr>
        <p:spPr>
          <a:xfrm>
            <a:off x="838200" y="1825625"/>
            <a:ext cx="10515600" cy="4351338"/>
          </a:xfrm>
        </p:spPr>
        <p:txBody>
          <a:bodyPr>
            <a:normAutofit/>
          </a:bodyPr>
          <a:lstStyle/>
          <a:p>
            <a:pPr marL="0" marR="0" indent="0">
              <a:spcBef>
                <a:spcPts val="0"/>
              </a:spcBef>
              <a:spcAft>
                <a:spcPts val="600"/>
              </a:spcAft>
              <a:buNone/>
            </a:pPr>
            <a:r>
              <a:rPr lang="en-US" sz="2400">
                <a:solidFill>
                  <a:srgbClr val="FFFFFF"/>
                </a:solidFill>
                <a:effectLst/>
                <a:latin typeface="Calibri" panose="020F0502020204030204" pitchFamily="34" charset="0"/>
                <a:ea typeface="Calibri" panose="020F0502020204030204" pitchFamily="34" charset="0"/>
              </a:rPr>
              <a:t>Meade County Extension Service and Meade County Area Chamber of Commerce partner to support a leadership development program that includes an applied community project. </a:t>
            </a:r>
          </a:p>
          <a:p>
            <a:pPr marL="0" marR="0" indent="0">
              <a:spcBef>
                <a:spcPts val="0"/>
              </a:spcBef>
              <a:spcAft>
                <a:spcPts val="600"/>
              </a:spcAft>
              <a:buNone/>
            </a:pPr>
            <a:endParaRPr lang="en-US" sz="2400">
              <a:solidFill>
                <a:srgbClr val="FFFFFF"/>
              </a:solidFill>
              <a:effectLst/>
              <a:latin typeface="Calibri" panose="020F0502020204030204" pitchFamily="34" charset="0"/>
              <a:ea typeface="Calibri" panose="020F0502020204030204" pitchFamily="34" charset="0"/>
            </a:endParaRPr>
          </a:p>
          <a:p>
            <a:pPr marL="0" marR="0" indent="0">
              <a:spcBef>
                <a:spcPts val="0"/>
              </a:spcBef>
              <a:spcAft>
                <a:spcPts val="600"/>
              </a:spcAft>
              <a:buNone/>
            </a:pPr>
            <a:r>
              <a:rPr lang="en-US" sz="2400">
                <a:solidFill>
                  <a:srgbClr val="FFFFFF"/>
                </a:solidFill>
                <a:latin typeface="Calibri" panose="020F0502020204030204" pitchFamily="34" charset="0"/>
                <a:ea typeface="Calibri" panose="020F0502020204030204" pitchFamily="34" charset="0"/>
              </a:rPr>
              <a:t>One Example:  When t</a:t>
            </a:r>
            <a:r>
              <a:rPr lang="en-US" sz="2400">
                <a:solidFill>
                  <a:srgbClr val="FFFFFF"/>
                </a:solidFill>
                <a:effectLst/>
                <a:latin typeface="Calibri" panose="020F0502020204030204" pitchFamily="34" charset="0"/>
                <a:ea typeface="Calibri" panose="020F0502020204030204" pitchFamily="34" charset="0"/>
              </a:rPr>
              <a:t>he need for improved signage was raised through an external community assessment report, a leadership class team designed directional signs to the downtown area.  Going a step farther – they analyzed the Brandenburg signage ordinances. The team proposed recommendations to </a:t>
            </a:r>
            <a:r>
              <a:rPr lang="en-US" sz="2400">
                <a:solidFill>
                  <a:srgbClr val="FFFFFF"/>
                </a:solidFill>
                <a:latin typeface="Calibri" panose="020F0502020204030204" pitchFamily="34" charset="0"/>
                <a:ea typeface="Calibri" panose="020F0502020204030204" pitchFamily="34" charset="0"/>
              </a:rPr>
              <a:t>the mayor and city council suggesting uni</a:t>
            </a:r>
            <a:r>
              <a:rPr lang="en-US" sz="2400">
                <a:solidFill>
                  <a:srgbClr val="FFFFFF"/>
                </a:solidFill>
                <a:effectLst/>
                <a:latin typeface="Calibri" panose="020F0502020204030204" pitchFamily="34" charset="0"/>
                <a:ea typeface="Calibri" panose="020F0502020204030204" pitchFamily="34" charset="0"/>
              </a:rPr>
              <a:t>formity for billboards and signage throughout the city. Several of the recommendations were adopted.  The actions improved wayfinding and reduced the number and size of billboards in Brandenburg. </a:t>
            </a:r>
            <a:endParaRPr lang="en-US" sz="2400">
              <a:solidFill>
                <a:srgbClr val="FFFFFF"/>
              </a:solidFill>
            </a:endParaRPr>
          </a:p>
        </p:txBody>
      </p:sp>
    </p:spTree>
    <p:extLst>
      <p:ext uri="{BB962C8B-B14F-4D97-AF65-F5344CB8AC3E}">
        <p14:creationId xmlns:p14="http://schemas.microsoft.com/office/powerpoint/2010/main" xmlns="" val="320365820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A5BEBC-8565-D579-DF2B-732C19E15FB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Examples of Local Action - Engaging Change through Regional Alliances</a:t>
            </a:r>
          </a:p>
        </p:txBody>
      </p:sp>
      <p:sp>
        <p:nvSpPr>
          <p:cNvPr id="3" name="Content Placeholder 2">
            <a:extLst>
              <a:ext uri="{FF2B5EF4-FFF2-40B4-BE49-F238E27FC236}">
                <a16:creationId xmlns:a16="http://schemas.microsoft.com/office/drawing/2014/main" xmlns="" id="{4FDEC3B2-5AD8-7E03-F06A-917EB1CE0CCE}"/>
              </a:ext>
            </a:extLst>
          </p:cNvPr>
          <p:cNvSpPr>
            <a:spLocks noGrp="1"/>
          </p:cNvSpPr>
          <p:nvPr>
            <p:ph idx="1"/>
          </p:nvPr>
        </p:nvSpPr>
        <p:spPr>
          <a:xfrm>
            <a:off x="2702943" y="1710849"/>
            <a:ext cx="8650857" cy="4845137"/>
          </a:xfrm>
        </p:spPr>
        <p:txBody>
          <a:bodyPr>
            <a:normAutofit fontScale="925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i="0" u="none" strike="noStrike" cap="none" normalizeH="0" baseline="0" dirty="0">
                <a:ln>
                  <a:noFill/>
                </a:ln>
                <a:solidFill>
                  <a:schemeClr val="tx1"/>
                </a:solidFill>
                <a:effectLst/>
                <a:latin typeface="Arial" panose="020B0604020202020204" pitchFamily="34" charset="0"/>
                <a:cs typeface="Arial" panose="020B0604020202020204" pitchFamily="34" charset="0"/>
              </a:rPr>
              <a:t>Mission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chemeClr val="tx1"/>
                </a:solidFill>
                <a:effectLst/>
                <a:latin typeface="Arial" panose="020B0604020202020204" pitchFamily="34" charset="0"/>
                <a:cs typeface="Arial" panose="020B0604020202020204" pitchFamily="34" charset="0"/>
              </a:rPr>
              <a:t>To collaboratively sustain regional capacity for natural resource stewardship and use to ensure a continued high quality of life for our Riverlands region.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i="0" u="none" strike="noStrike" cap="none" normalizeH="0" baseline="0" dirty="0">
                <a:ln>
                  <a:noFill/>
                </a:ln>
                <a:solidFill>
                  <a:schemeClr val="tx1"/>
                </a:solidFill>
                <a:effectLst/>
                <a:latin typeface="Arial" panose="020B0604020202020204" pitchFamily="34" charset="0"/>
                <a:cs typeface="Arial" panose="020B0604020202020204" pitchFamily="34" charset="0"/>
              </a:rPr>
              <a:t>Vision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chemeClr val="tx1"/>
                </a:solidFill>
                <a:effectLst/>
                <a:latin typeface="Arial" panose="020B0604020202020204" pitchFamily="34" charset="0"/>
                <a:cs typeface="Arial" panose="020B0604020202020204" pitchFamily="34" charset="0"/>
              </a:rPr>
              <a:t>The Riverlands region of western Kentucky and Tennessee will remain a top outdoor recreation destination in America, with working lands and communities flourishing with fish, wildlife, and natural resources supported by healthy forests, grasslands, wetlands, and rivers. The region will thrive economically through an emphasis on outdoor recreation, sustainable resource use, and a high quality of life, while promoting the heritage and proud sense of place important to residents and visitors to the area.</a:t>
            </a:r>
          </a:p>
          <a:p>
            <a:r>
              <a:rPr lang="en-US" sz="2000" dirty="0">
                <a:latin typeface="Arial" panose="020B0604020202020204" pitchFamily="34" charset="0"/>
                <a:cs typeface="Arial" panose="020B0604020202020204" pitchFamily="34" charset="0"/>
              </a:rPr>
              <a:t>Riverlands Alliance </a:t>
            </a:r>
            <a:r>
              <a:rPr lang="en-US" sz="2000" dirty="0">
                <a:latin typeface="Arial" panose="020B0604020202020204" pitchFamily="34" charset="0"/>
                <a:cs typeface="Arial" panose="020B0604020202020204" pitchFamily="34" charset="0"/>
                <a:hlinkClick r:id="rId2"/>
              </a:rPr>
              <a:t>https://riverlandsalliance.com/</a:t>
            </a:r>
            <a:endParaRPr lang="en-US" sz="2000" dirty="0">
              <a:latin typeface="Arial" panose="020B0604020202020204" pitchFamily="34" charset="0"/>
              <a:cs typeface="Arial" panose="020B0604020202020204" pitchFamily="34" charset="0"/>
            </a:endParaRPr>
          </a:p>
          <a:p>
            <a:endParaRPr lang="en-US" sz="2000" dirty="0"/>
          </a:p>
        </p:txBody>
      </p:sp>
      <p:pic>
        <p:nvPicPr>
          <p:cNvPr id="1027" name="Picture 3">
            <a:extLst>
              <a:ext uri="{FF2B5EF4-FFF2-40B4-BE49-F238E27FC236}">
                <a16:creationId xmlns:a16="http://schemas.microsoft.com/office/drawing/2014/main" xmlns="" id="{7D63705F-F486-005A-F29A-10CC5EA8143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0832" y="1555663"/>
            <a:ext cx="2372111" cy="26126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0982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UK Brand">
      <a:dk1>
        <a:sysClr val="windowText" lastClr="000000"/>
      </a:dk1>
      <a:lt1>
        <a:sysClr val="window" lastClr="FFFFFF"/>
      </a:lt1>
      <a:dk2>
        <a:srgbClr val="44546A"/>
      </a:dk2>
      <a:lt2>
        <a:srgbClr val="E7E6E6"/>
      </a:lt2>
      <a:accent1>
        <a:srgbClr val="0033A0"/>
      </a:accent1>
      <a:accent2>
        <a:srgbClr val="D6D2C4"/>
      </a:accent2>
      <a:accent3>
        <a:srgbClr val="1E8AFF"/>
      </a:accent3>
      <a:accent4>
        <a:srgbClr val="B1C9E8"/>
      </a:accent4>
      <a:accent5>
        <a:srgbClr val="1B365D"/>
      </a:accent5>
      <a:accent6>
        <a:srgbClr val="FFDC00"/>
      </a:accent6>
      <a:hlink>
        <a:srgbClr val="DCDDDE"/>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EDIK_blank_PPT_April_2020.potx" id="{804675FB-CC67-4506-9D33-3458018CB8AE}" vid="{3F76903A-7DD6-49AD-8954-886E9D5D99E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7102</TotalTime>
  <Words>1227</Words>
  <Application>Microsoft Office PowerPoint</Application>
  <PresentationFormat>Custom</PresentationFormat>
  <Paragraphs>142</Paragraphs>
  <Slides>15</Slides>
  <Notes>3</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1_Office Theme</vt:lpstr>
      <vt:lpstr>2_Office Theme</vt:lpstr>
      <vt:lpstr>Slide 1</vt:lpstr>
      <vt:lpstr>Community Change Involves Meaningful Action</vt:lpstr>
      <vt:lpstr>Conventional Wisdom</vt:lpstr>
      <vt:lpstr>Spectrum of Community Linkages by organization and function</vt:lpstr>
      <vt:lpstr>Spectrum of Community Linkages by organization and function</vt:lpstr>
      <vt:lpstr>There is No one correct way</vt:lpstr>
      <vt:lpstr>Examples of Local Action – Cooperative Extension</vt:lpstr>
      <vt:lpstr>Examples of Local Action – Cooperative Extension</vt:lpstr>
      <vt:lpstr>Examples of Local Action - Engaging Change through Regional Alliances</vt:lpstr>
      <vt:lpstr>Typical Processes for Getting Started</vt:lpstr>
      <vt:lpstr>Slide 11</vt:lpstr>
      <vt:lpstr>Resources for organizing </vt:lpstr>
      <vt:lpstr>Resources for Assessing Community Climate Risks</vt:lpstr>
      <vt:lpstr>Closing thoughts on the Sustainability of Community Change  </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Collaborations for Change</dc:title>
  <dc:creator>Kahl, Daniel W.</dc:creator>
  <cp:lastModifiedBy>Owner</cp:lastModifiedBy>
  <cp:revision>4</cp:revision>
  <dcterms:created xsi:type="dcterms:W3CDTF">2023-02-27T15:01:03Z</dcterms:created>
  <dcterms:modified xsi:type="dcterms:W3CDTF">2023-03-06T18:30:41Z</dcterms:modified>
</cp:coreProperties>
</file>