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41" r:id="rId2"/>
    <p:sldId id="342" r:id="rId3"/>
    <p:sldId id="346" r:id="rId4"/>
    <p:sldId id="333" r:id="rId5"/>
    <p:sldId id="356" r:id="rId6"/>
    <p:sldId id="299" r:id="rId7"/>
    <p:sldId id="347" r:id="rId8"/>
    <p:sldId id="294" r:id="rId9"/>
    <p:sldId id="283" r:id="rId10"/>
    <p:sldId id="357" r:id="rId11"/>
    <p:sldId id="365" r:id="rId12"/>
    <p:sldId id="364" r:id="rId13"/>
    <p:sldId id="367" r:id="rId14"/>
    <p:sldId id="361" r:id="rId15"/>
    <p:sldId id="368" r:id="rId16"/>
    <p:sldId id="311" r:id="rId17"/>
    <p:sldId id="32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5481" autoAdjust="0"/>
  </p:normalViewPr>
  <p:slideViewPr>
    <p:cSldViewPr snapToGrid="0">
      <p:cViewPr varScale="1">
        <p:scale>
          <a:sx n="57" d="100"/>
          <a:sy n="57" d="100"/>
        </p:scale>
        <p:origin x="-29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6.png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6.png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315687-3A1A-4D6C-943A-92A476F9F1EC}" type="doc">
      <dgm:prSet loTypeId="urn:microsoft.com/office/officeart/2005/8/layout/matrix3" loCatId="matrix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E5ED18CB-8AA7-4D18-BBC7-E242B6041CBE}">
      <dgm:prSet/>
      <dgm:spPr/>
      <dgm:t>
        <a:bodyPr/>
        <a:lstStyle/>
        <a:p>
          <a:r>
            <a:rPr lang="en-US" dirty="0"/>
            <a:t>Introduction</a:t>
          </a:r>
        </a:p>
      </dgm:t>
    </dgm:pt>
    <dgm:pt modelId="{5F3D1FFE-DA7F-4AAC-8960-8AACC8746AC3}" type="parTrans" cxnId="{1E47A909-3345-44B9-8C86-5417F72CB448}">
      <dgm:prSet/>
      <dgm:spPr/>
      <dgm:t>
        <a:bodyPr/>
        <a:lstStyle/>
        <a:p>
          <a:endParaRPr lang="en-US"/>
        </a:p>
      </dgm:t>
    </dgm:pt>
    <dgm:pt modelId="{65FC5B2D-163C-452B-A550-7248FA139754}" type="sibTrans" cxnId="{1E47A909-3345-44B9-8C86-5417F72CB448}">
      <dgm:prSet/>
      <dgm:spPr/>
      <dgm:t>
        <a:bodyPr/>
        <a:lstStyle/>
        <a:p>
          <a:endParaRPr lang="en-US"/>
        </a:p>
      </dgm:t>
    </dgm:pt>
    <dgm:pt modelId="{2C1E41AC-8E3A-47C2-A4A5-BD63FAB4B586}">
      <dgm:prSet/>
      <dgm:spPr/>
      <dgm:t>
        <a:bodyPr/>
        <a:lstStyle/>
        <a:p>
          <a:r>
            <a:rPr lang="en-US" dirty="0"/>
            <a:t>Students –Coalition Members</a:t>
          </a:r>
        </a:p>
      </dgm:t>
    </dgm:pt>
    <dgm:pt modelId="{E038BC9E-19B6-4385-97C2-4B6B06B1469E}" type="parTrans" cxnId="{22A899F0-3883-447E-8936-69D37D635F16}">
      <dgm:prSet/>
      <dgm:spPr/>
      <dgm:t>
        <a:bodyPr/>
        <a:lstStyle/>
        <a:p>
          <a:endParaRPr lang="en-US"/>
        </a:p>
      </dgm:t>
    </dgm:pt>
    <dgm:pt modelId="{4DEEA284-FB0F-4C34-8693-8C4CF5D50937}" type="sibTrans" cxnId="{22A899F0-3883-447E-8936-69D37D635F16}">
      <dgm:prSet/>
      <dgm:spPr/>
      <dgm:t>
        <a:bodyPr/>
        <a:lstStyle/>
        <a:p>
          <a:endParaRPr lang="en-US"/>
        </a:p>
      </dgm:t>
    </dgm:pt>
    <dgm:pt modelId="{0D803D5A-8E18-490D-AF55-EDA9317FC6BE}">
      <dgm:prSet/>
      <dgm:spPr/>
      <dgm:t>
        <a:bodyPr/>
        <a:lstStyle/>
        <a:p>
          <a:r>
            <a:rPr lang="en-US" dirty="0"/>
            <a:t>Translation</a:t>
          </a:r>
        </a:p>
        <a:p>
          <a:r>
            <a:rPr lang="en-US" dirty="0"/>
            <a:t>Work</a:t>
          </a:r>
        </a:p>
      </dgm:t>
    </dgm:pt>
    <dgm:pt modelId="{F4A85A83-39FF-4C09-9E1D-4AFEB5653113}" type="parTrans" cxnId="{B68613F1-8D13-42D7-B5F8-97ABA1B9798B}">
      <dgm:prSet/>
      <dgm:spPr/>
      <dgm:t>
        <a:bodyPr/>
        <a:lstStyle/>
        <a:p>
          <a:endParaRPr lang="en-US"/>
        </a:p>
      </dgm:t>
    </dgm:pt>
    <dgm:pt modelId="{8D062E48-C885-4377-8BB4-83667E4AA7A3}" type="sibTrans" cxnId="{B68613F1-8D13-42D7-B5F8-97ABA1B9798B}">
      <dgm:prSet/>
      <dgm:spPr/>
      <dgm:t>
        <a:bodyPr/>
        <a:lstStyle/>
        <a:p>
          <a:endParaRPr lang="en-US"/>
        </a:p>
      </dgm:t>
    </dgm:pt>
    <dgm:pt modelId="{B9BF5EF5-8AF2-4364-A554-26132F042048}">
      <dgm:prSet/>
      <dgm:spPr/>
      <dgm:t>
        <a:bodyPr/>
        <a:lstStyle/>
        <a:p>
          <a:r>
            <a:rPr lang="en-US" dirty="0"/>
            <a:t>On the Ground Conversations</a:t>
          </a:r>
        </a:p>
      </dgm:t>
    </dgm:pt>
    <dgm:pt modelId="{257F37C2-1FA0-4430-8B5F-C587F6371954}" type="parTrans" cxnId="{D2A55CE4-260F-4E24-8DFC-0330ACF7636A}">
      <dgm:prSet/>
      <dgm:spPr/>
      <dgm:t>
        <a:bodyPr/>
        <a:lstStyle/>
        <a:p>
          <a:endParaRPr lang="en-US"/>
        </a:p>
      </dgm:t>
    </dgm:pt>
    <dgm:pt modelId="{878E9D33-5B85-42AA-B56E-1D1207B2CA08}" type="sibTrans" cxnId="{D2A55CE4-260F-4E24-8DFC-0330ACF7636A}">
      <dgm:prSet/>
      <dgm:spPr/>
      <dgm:t>
        <a:bodyPr/>
        <a:lstStyle/>
        <a:p>
          <a:endParaRPr lang="en-US"/>
        </a:p>
      </dgm:t>
    </dgm:pt>
    <dgm:pt modelId="{95C727D7-AC7F-47E5-B947-C64A379A4D96}" type="pres">
      <dgm:prSet presAssocID="{D0315687-3A1A-4D6C-943A-92A476F9F1E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EE8203-CFA4-4136-AFE8-49B2FEC65C99}" type="pres">
      <dgm:prSet presAssocID="{D0315687-3A1A-4D6C-943A-92A476F9F1EC}" presName="diamond" presStyleLbl="bgShp" presStyleIdx="0" presStyleCnt="1"/>
      <dgm:spPr/>
    </dgm:pt>
    <dgm:pt modelId="{B85CEB09-58D3-4E52-A3F1-B8FE5E5B2F98}" type="pres">
      <dgm:prSet presAssocID="{D0315687-3A1A-4D6C-943A-92A476F9F1EC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2A8016-5A97-4241-873B-BB2899D39BC1}" type="pres">
      <dgm:prSet presAssocID="{D0315687-3A1A-4D6C-943A-92A476F9F1EC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75C2AB-4060-4FC8-91BF-FBFFABFF5D6F}" type="pres">
      <dgm:prSet presAssocID="{D0315687-3A1A-4D6C-943A-92A476F9F1EC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DA894B-538C-4C08-A13D-B1149C9EFFF2}" type="pres">
      <dgm:prSet presAssocID="{D0315687-3A1A-4D6C-943A-92A476F9F1EC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A55CE4-260F-4E24-8DFC-0330ACF7636A}" srcId="{D0315687-3A1A-4D6C-943A-92A476F9F1EC}" destId="{B9BF5EF5-8AF2-4364-A554-26132F042048}" srcOrd="3" destOrd="0" parTransId="{257F37C2-1FA0-4430-8B5F-C587F6371954}" sibTransId="{878E9D33-5B85-42AA-B56E-1D1207B2CA08}"/>
    <dgm:cxn modelId="{3ED872B4-EDE2-403D-85CF-AEDF404B0604}" type="presOf" srcId="{B9BF5EF5-8AF2-4364-A554-26132F042048}" destId="{72DA894B-538C-4C08-A13D-B1149C9EFFF2}" srcOrd="0" destOrd="0" presId="urn:microsoft.com/office/officeart/2005/8/layout/matrix3"/>
    <dgm:cxn modelId="{22A899F0-3883-447E-8936-69D37D635F16}" srcId="{D0315687-3A1A-4D6C-943A-92A476F9F1EC}" destId="{2C1E41AC-8E3A-47C2-A4A5-BD63FAB4B586}" srcOrd="1" destOrd="0" parTransId="{E038BC9E-19B6-4385-97C2-4B6B06B1469E}" sibTransId="{4DEEA284-FB0F-4C34-8693-8C4CF5D50937}"/>
    <dgm:cxn modelId="{B68613F1-8D13-42D7-B5F8-97ABA1B9798B}" srcId="{D0315687-3A1A-4D6C-943A-92A476F9F1EC}" destId="{0D803D5A-8E18-490D-AF55-EDA9317FC6BE}" srcOrd="2" destOrd="0" parTransId="{F4A85A83-39FF-4C09-9E1D-4AFEB5653113}" sibTransId="{8D062E48-C885-4377-8BB4-83667E4AA7A3}"/>
    <dgm:cxn modelId="{DAC76ECE-C0E7-497E-B314-162BD9E68D2C}" type="presOf" srcId="{D0315687-3A1A-4D6C-943A-92A476F9F1EC}" destId="{95C727D7-AC7F-47E5-B947-C64A379A4D96}" srcOrd="0" destOrd="0" presId="urn:microsoft.com/office/officeart/2005/8/layout/matrix3"/>
    <dgm:cxn modelId="{1E47A909-3345-44B9-8C86-5417F72CB448}" srcId="{D0315687-3A1A-4D6C-943A-92A476F9F1EC}" destId="{E5ED18CB-8AA7-4D18-BBC7-E242B6041CBE}" srcOrd="0" destOrd="0" parTransId="{5F3D1FFE-DA7F-4AAC-8960-8AACC8746AC3}" sibTransId="{65FC5B2D-163C-452B-A550-7248FA139754}"/>
    <dgm:cxn modelId="{4D1EC249-4628-4F1A-A6D3-9F8E13E9D06D}" type="presOf" srcId="{0D803D5A-8E18-490D-AF55-EDA9317FC6BE}" destId="{FA75C2AB-4060-4FC8-91BF-FBFFABFF5D6F}" srcOrd="0" destOrd="0" presId="urn:microsoft.com/office/officeart/2005/8/layout/matrix3"/>
    <dgm:cxn modelId="{CE0A8130-2073-4933-B19F-1432499C86CC}" type="presOf" srcId="{2C1E41AC-8E3A-47C2-A4A5-BD63FAB4B586}" destId="{242A8016-5A97-4241-873B-BB2899D39BC1}" srcOrd="0" destOrd="0" presId="urn:microsoft.com/office/officeart/2005/8/layout/matrix3"/>
    <dgm:cxn modelId="{2860BB01-35EF-43F0-A665-38D0D21AA353}" type="presOf" srcId="{E5ED18CB-8AA7-4D18-BBC7-E242B6041CBE}" destId="{B85CEB09-58D3-4E52-A3F1-B8FE5E5B2F98}" srcOrd="0" destOrd="0" presId="urn:microsoft.com/office/officeart/2005/8/layout/matrix3"/>
    <dgm:cxn modelId="{C50E071B-4957-47EF-B244-053FD9A0F2BE}" type="presParOf" srcId="{95C727D7-AC7F-47E5-B947-C64A379A4D96}" destId="{7CEE8203-CFA4-4136-AFE8-49B2FEC65C99}" srcOrd="0" destOrd="0" presId="urn:microsoft.com/office/officeart/2005/8/layout/matrix3"/>
    <dgm:cxn modelId="{B0A079F1-59D2-4263-A1A5-6F7E1AA47E85}" type="presParOf" srcId="{95C727D7-AC7F-47E5-B947-C64A379A4D96}" destId="{B85CEB09-58D3-4E52-A3F1-B8FE5E5B2F98}" srcOrd="1" destOrd="0" presId="urn:microsoft.com/office/officeart/2005/8/layout/matrix3"/>
    <dgm:cxn modelId="{588DFBAA-6449-45D7-89BD-DA311DAE2246}" type="presParOf" srcId="{95C727D7-AC7F-47E5-B947-C64A379A4D96}" destId="{242A8016-5A97-4241-873B-BB2899D39BC1}" srcOrd="2" destOrd="0" presId="urn:microsoft.com/office/officeart/2005/8/layout/matrix3"/>
    <dgm:cxn modelId="{A90EAE9D-BF91-4CF0-8EAC-C468DFB67ED8}" type="presParOf" srcId="{95C727D7-AC7F-47E5-B947-C64A379A4D96}" destId="{FA75C2AB-4060-4FC8-91BF-FBFFABFF5D6F}" srcOrd="3" destOrd="0" presId="urn:microsoft.com/office/officeart/2005/8/layout/matrix3"/>
    <dgm:cxn modelId="{CB7B8DE2-7376-4C47-8C01-455419C120C8}" type="presParOf" srcId="{95C727D7-AC7F-47E5-B947-C64A379A4D96}" destId="{72DA894B-538C-4C08-A13D-B1149C9EFFF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0FD796-BF20-447F-A568-962BCDBDB7B0}" type="doc">
      <dgm:prSet loTypeId="urn:microsoft.com/office/officeart/2005/8/layout/cycle6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212BAAC-7EE8-422E-9E01-23821C043082}">
      <dgm:prSet phldrT="[Text]"/>
      <dgm:spPr/>
      <dgm:t>
        <a:bodyPr/>
        <a:lstStyle/>
        <a:p>
          <a:r>
            <a:rPr lang="en-US" dirty="0"/>
            <a:t>Community Partners</a:t>
          </a:r>
        </a:p>
      </dgm:t>
    </dgm:pt>
    <dgm:pt modelId="{C0C958F1-6BD4-42F2-8F1F-E52315ED0325}" type="parTrans" cxnId="{146B2D98-3D83-40CB-9F27-21DE53B0EEE0}">
      <dgm:prSet/>
      <dgm:spPr/>
      <dgm:t>
        <a:bodyPr/>
        <a:lstStyle/>
        <a:p>
          <a:endParaRPr lang="en-US"/>
        </a:p>
      </dgm:t>
    </dgm:pt>
    <dgm:pt modelId="{CD30966A-5526-4892-A638-9C954AD2E9CE}" type="sibTrans" cxnId="{146B2D98-3D83-40CB-9F27-21DE53B0EEE0}">
      <dgm:prSet/>
      <dgm:spPr/>
      <dgm:t>
        <a:bodyPr/>
        <a:lstStyle/>
        <a:p>
          <a:endParaRPr lang="en-US"/>
        </a:p>
      </dgm:t>
    </dgm:pt>
    <dgm:pt modelId="{F31D4958-8461-41AA-9907-E7AF19C9047C}">
      <dgm:prSet phldrT="[Text]"/>
      <dgm:spPr/>
      <dgm:t>
        <a:bodyPr/>
        <a:lstStyle/>
        <a:p>
          <a:r>
            <a:rPr lang="en-US" dirty="0"/>
            <a:t>UofL Students</a:t>
          </a:r>
        </a:p>
      </dgm:t>
    </dgm:pt>
    <dgm:pt modelId="{1C2A1B4B-510B-4BD0-8697-486050CA43BF}" type="parTrans" cxnId="{FB63A551-CE7F-43D4-B663-0A2F95F32245}">
      <dgm:prSet/>
      <dgm:spPr/>
      <dgm:t>
        <a:bodyPr/>
        <a:lstStyle/>
        <a:p>
          <a:endParaRPr lang="en-US"/>
        </a:p>
      </dgm:t>
    </dgm:pt>
    <dgm:pt modelId="{9FA43ECD-D692-4C18-B5C0-A9B93D144F0D}" type="sibTrans" cxnId="{FB63A551-CE7F-43D4-B663-0A2F95F32245}">
      <dgm:prSet/>
      <dgm:spPr/>
      <dgm:t>
        <a:bodyPr/>
        <a:lstStyle/>
        <a:p>
          <a:endParaRPr lang="en-US"/>
        </a:p>
      </dgm:t>
    </dgm:pt>
    <dgm:pt modelId="{20F5D9B8-B84C-46C0-A852-71151DB383F7}">
      <dgm:prSet phldrT="[Text]"/>
      <dgm:spPr/>
      <dgm:t>
        <a:bodyPr/>
        <a:lstStyle/>
        <a:p>
          <a:r>
            <a:rPr lang="en-US" dirty="0"/>
            <a:t>Strategic Collaborations</a:t>
          </a:r>
        </a:p>
      </dgm:t>
    </dgm:pt>
    <dgm:pt modelId="{E57CD6B9-D5CA-4D58-B0C0-76DF7CEE8D4A}" type="parTrans" cxnId="{B99CBB51-1447-40A0-ACAD-F21CDE6DD03B}">
      <dgm:prSet/>
      <dgm:spPr/>
      <dgm:t>
        <a:bodyPr/>
        <a:lstStyle/>
        <a:p>
          <a:endParaRPr lang="en-US"/>
        </a:p>
      </dgm:t>
    </dgm:pt>
    <dgm:pt modelId="{CBFAEA2D-76BD-4E4C-9ECB-425BDC13390B}" type="sibTrans" cxnId="{B99CBB51-1447-40A0-ACAD-F21CDE6DD03B}">
      <dgm:prSet/>
      <dgm:spPr/>
      <dgm:t>
        <a:bodyPr/>
        <a:lstStyle/>
        <a:p>
          <a:endParaRPr lang="en-US"/>
        </a:p>
      </dgm:t>
    </dgm:pt>
    <dgm:pt modelId="{63A686F8-EC12-4648-813D-978F94493EC9}">
      <dgm:prSet phldrT="[Text]"/>
      <dgm:spPr/>
      <dgm:t>
        <a:bodyPr/>
        <a:lstStyle/>
        <a:p>
          <a:r>
            <a:rPr lang="en-US" dirty="0"/>
            <a:t>Politicians</a:t>
          </a:r>
        </a:p>
      </dgm:t>
    </dgm:pt>
    <dgm:pt modelId="{153409DC-06FD-457E-85BA-DC72C3E3C40D}" type="parTrans" cxnId="{57A578FD-FF55-46C1-B7F4-56430CF2BEE5}">
      <dgm:prSet/>
      <dgm:spPr/>
      <dgm:t>
        <a:bodyPr/>
        <a:lstStyle/>
        <a:p>
          <a:endParaRPr lang="en-US"/>
        </a:p>
      </dgm:t>
    </dgm:pt>
    <dgm:pt modelId="{1A90B7D2-691C-4730-BB1C-0CDE2029EEBC}" type="sibTrans" cxnId="{57A578FD-FF55-46C1-B7F4-56430CF2BEE5}">
      <dgm:prSet/>
      <dgm:spPr/>
      <dgm:t>
        <a:bodyPr/>
        <a:lstStyle/>
        <a:p>
          <a:endParaRPr lang="en-US"/>
        </a:p>
      </dgm:t>
    </dgm:pt>
    <dgm:pt modelId="{A778A499-C3AF-4966-8B22-9D1077E20E85}">
      <dgm:prSet phldrT="[Text]"/>
      <dgm:spPr/>
      <dgm:t>
        <a:bodyPr/>
        <a:lstStyle/>
        <a:p>
          <a:r>
            <a:rPr lang="en-US" dirty="0"/>
            <a:t>UofL Academics</a:t>
          </a:r>
        </a:p>
      </dgm:t>
    </dgm:pt>
    <dgm:pt modelId="{3CC66750-35B7-4D5C-870F-668A7315091C}" type="parTrans" cxnId="{B2F5A29A-8EF3-4A89-9DDA-9FAA7924C365}">
      <dgm:prSet/>
      <dgm:spPr/>
      <dgm:t>
        <a:bodyPr/>
        <a:lstStyle/>
        <a:p>
          <a:endParaRPr lang="en-US"/>
        </a:p>
      </dgm:t>
    </dgm:pt>
    <dgm:pt modelId="{43FC9A4E-8A5A-448E-9D1F-0ECE1AC7FBE8}" type="sibTrans" cxnId="{B2F5A29A-8EF3-4A89-9DDA-9FAA7924C365}">
      <dgm:prSet/>
      <dgm:spPr/>
      <dgm:t>
        <a:bodyPr/>
        <a:lstStyle/>
        <a:p>
          <a:endParaRPr lang="en-US"/>
        </a:p>
      </dgm:t>
    </dgm:pt>
    <dgm:pt modelId="{D5BE07D6-EA6F-4D32-A251-4FA8AE96AB04}" type="pres">
      <dgm:prSet presAssocID="{EE0FD796-BF20-447F-A568-962BCDBDB7B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0B1DBE-5534-4688-9F47-46C7C6621172}" type="pres">
      <dgm:prSet presAssocID="{E212BAAC-7EE8-422E-9E01-23821C04308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D6DBD7-4B27-456E-9E1A-78F642A6ACE2}" type="pres">
      <dgm:prSet presAssocID="{E212BAAC-7EE8-422E-9E01-23821C043082}" presName="spNode" presStyleCnt="0"/>
      <dgm:spPr/>
    </dgm:pt>
    <dgm:pt modelId="{5AE5097D-AC70-4265-9F2F-4A0BA1BA26B8}" type="pres">
      <dgm:prSet presAssocID="{CD30966A-5526-4892-A638-9C954AD2E9CE}" presName="sibTrans" presStyleLbl="sibTrans1D1" presStyleIdx="0" presStyleCnt="5"/>
      <dgm:spPr/>
      <dgm:t>
        <a:bodyPr/>
        <a:lstStyle/>
        <a:p>
          <a:endParaRPr lang="en-US"/>
        </a:p>
      </dgm:t>
    </dgm:pt>
    <dgm:pt modelId="{ACC0EB82-F3B3-450B-A180-4687F5C77743}" type="pres">
      <dgm:prSet presAssocID="{F31D4958-8461-41AA-9907-E7AF19C9047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92C60D-B255-4EB5-8C3C-4397F195124A}" type="pres">
      <dgm:prSet presAssocID="{F31D4958-8461-41AA-9907-E7AF19C9047C}" presName="spNode" presStyleCnt="0"/>
      <dgm:spPr/>
    </dgm:pt>
    <dgm:pt modelId="{CD8A698D-2EE9-4C20-977C-C50981D85349}" type="pres">
      <dgm:prSet presAssocID="{9FA43ECD-D692-4C18-B5C0-A9B93D144F0D}" presName="sibTrans" presStyleLbl="sibTrans1D1" presStyleIdx="1" presStyleCnt="5"/>
      <dgm:spPr/>
      <dgm:t>
        <a:bodyPr/>
        <a:lstStyle/>
        <a:p>
          <a:endParaRPr lang="en-US"/>
        </a:p>
      </dgm:t>
    </dgm:pt>
    <dgm:pt modelId="{7E38D313-6A6D-478B-A399-40D2EDABF111}" type="pres">
      <dgm:prSet presAssocID="{20F5D9B8-B84C-46C0-A852-71151DB383F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65974C-04E9-42A7-9DA1-62D549EACFBE}" type="pres">
      <dgm:prSet presAssocID="{20F5D9B8-B84C-46C0-A852-71151DB383F7}" presName="spNode" presStyleCnt="0"/>
      <dgm:spPr/>
    </dgm:pt>
    <dgm:pt modelId="{6CB2A0E6-B934-4CDB-912A-D2802BD9373E}" type="pres">
      <dgm:prSet presAssocID="{CBFAEA2D-76BD-4E4C-9ECB-425BDC13390B}" presName="sibTrans" presStyleLbl="sibTrans1D1" presStyleIdx="2" presStyleCnt="5"/>
      <dgm:spPr/>
      <dgm:t>
        <a:bodyPr/>
        <a:lstStyle/>
        <a:p>
          <a:endParaRPr lang="en-US"/>
        </a:p>
      </dgm:t>
    </dgm:pt>
    <dgm:pt modelId="{F26A13C3-9974-40A6-9CF9-E377F5610AF8}" type="pres">
      <dgm:prSet presAssocID="{63A686F8-EC12-4648-813D-978F94493EC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859ACF-F26F-4297-8152-607E55908018}" type="pres">
      <dgm:prSet presAssocID="{63A686F8-EC12-4648-813D-978F94493EC9}" presName="spNode" presStyleCnt="0"/>
      <dgm:spPr/>
    </dgm:pt>
    <dgm:pt modelId="{6B982D36-8EEE-4BC4-9698-F3114402E5AC}" type="pres">
      <dgm:prSet presAssocID="{1A90B7D2-691C-4730-BB1C-0CDE2029EEBC}" presName="sibTrans" presStyleLbl="sibTrans1D1" presStyleIdx="3" presStyleCnt="5"/>
      <dgm:spPr/>
      <dgm:t>
        <a:bodyPr/>
        <a:lstStyle/>
        <a:p>
          <a:endParaRPr lang="en-US"/>
        </a:p>
      </dgm:t>
    </dgm:pt>
    <dgm:pt modelId="{7B1B6B04-19EC-4B32-BF20-1070960C064B}" type="pres">
      <dgm:prSet presAssocID="{A778A499-C3AF-4966-8B22-9D1077E20E8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253156-4769-4D53-9FA6-66D097A48A44}" type="pres">
      <dgm:prSet presAssocID="{A778A499-C3AF-4966-8B22-9D1077E20E85}" presName="spNode" presStyleCnt="0"/>
      <dgm:spPr/>
    </dgm:pt>
    <dgm:pt modelId="{930492F8-1A6B-417B-BE23-0542377E4583}" type="pres">
      <dgm:prSet presAssocID="{43FC9A4E-8A5A-448E-9D1F-0ECE1AC7FBE8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9970AE46-F8A1-454A-BF02-4795E8503476}" type="presOf" srcId="{1A90B7D2-691C-4730-BB1C-0CDE2029EEBC}" destId="{6B982D36-8EEE-4BC4-9698-F3114402E5AC}" srcOrd="0" destOrd="0" presId="urn:microsoft.com/office/officeart/2005/8/layout/cycle6"/>
    <dgm:cxn modelId="{896E782B-7C5D-40FB-9565-0E7D14071D69}" type="presOf" srcId="{63A686F8-EC12-4648-813D-978F94493EC9}" destId="{F26A13C3-9974-40A6-9CF9-E377F5610AF8}" srcOrd="0" destOrd="0" presId="urn:microsoft.com/office/officeart/2005/8/layout/cycle6"/>
    <dgm:cxn modelId="{AFC7416E-63F1-4D32-AC97-9DE45D8939D4}" type="presOf" srcId="{20F5D9B8-B84C-46C0-A852-71151DB383F7}" destId="{7E38D313-6A6D-478B-A399-40D2EDABF111}" srcOrd="0" destOrd="0" presId="urn:microsoft.com/office/officeart/2005/8/layout/cycle6"/>
    <dgm:cxn modelId="{B99CBB51-1447-40A0-ACAD-F21CDE6DD03B}" srcId="{EE0FD796-BF20-447F-A568-962BCDBDB7B0}" destId="{20F5D9B8-B84C-46C0-A852-71151DB383F7}" srcOrd="2" destOrd="0" parTransId="{E57CD6B9-D5CA-4D58-B0C0-76DF7CEE8D4A}" sibTransId="{CBFAEA2D-76BD-4E4C-9ECB-425BDC13390B}"/>
    <dgm:cxn modelId="{FDBC3BBD-D8DE-47F4-BEB3-7FE66DBA7893}" type="presOf" srcId="{CBFAEA2D-76BD-4E4C-9ECB-425BDC13390B}" destId="{6CB2A0E6-B934-4CDB-912A-D2802BD9373E}" srcOrd="0" destOrd="0" presId="urn:microsoft.com/office/officeart/2005/8/layout/cycle6"/>
    <dgm:cxn modelId="{FFD34E80-2999-4DC9-910A-F6E804EDF00B}" type="presOf" srcId="{CD30966A-5526-4892-A638-9C954AD2E9CE}" destId="{5AE5097D-AC70-4265-9F2F-4A0BA1BA26B8}" srcOrd="0" destOrd="0" presId="urn:microsoft.com/office/officeart/2005/8/layout/cycle6"/>
    <dgm:cxn modelId="{B2F5A29A-8EF3-4A89-9DDA-9FAA7924C365}" srcId="{EE0FD796-BF20-447F-A568-962BCDBDB7B0}" destId="{A778A499-C3AF-4966-8B22-9D1077E20E85}" srcOrd="4" destOrd="0" parTransId="{3CC66750-35B7-4D5C-870F-668A7315091C}" sibTransId="{43FC9A4E-8A5A-448E-9D1F-0ECE1AC7FBE8}"/>
    <dgm:cxn modelId="{4BF98090-3B26-4840-AFB8-FD53E7C2A3E8}" type="presOf" srcId="{43FC9A4E-8A5A-448E-9D1F-0ECE1AC7FBE8}" destId="{930492F8-1A6B-417B-BE23-0542377E4583}" srcOrd="0" destOrd="0" presId="urn:microsoft.com/office/officeart/2005/8/layout/cycle6"/>
    <dgm:cxn modelId="{FC18DD17-2D2E-4980-A5E9-0E702A1651D7}" type="presOf" srcId="{A778A499-C3AF-4966-8B22-9D1077E20E85}" destId="{7B1B6B04-19EC-4B32-BF20-1070960C064B}" srcOrd="0" destOrd="0" presId="urn:microsoft.com/office/officeart/2005/8/layout/cycle6"/>
    <dgm:cxn modelId="{146B2D98-3D83-40CB-9F27-21DE53B0EEE0}" srcId="{EE0FD796-BF20-447F-A568-962BCDBDB7B0}" destId="{E212BAAC-7EE8-422E-9E01-23821C043082}" srcOrd="0" destOrd="0" parTransId="{C0C958F1-6BD4-42F2-8F1F-E52315ED0325}" sibTransId="{CD30966A-5526-4892-A638-9C954AD2E9CE}"/>
    <dgm:cxn modelId="{FB63A551-CE7F-43D4-B663-0A2F95F32245}" srcId="{EE0FD796-BF20-447F-A568-962BCDBDB7B0}" destId="{F31D4958-8461-41AA-9907-E7AF19C9047C}" srcOrd="1" destOrd="0" parTransId="{1C2A1B4B-510B-4BD0-8697-486050CA43BF}" sibTransId="{9FA43ECD-D692-4C18-B5C0-A9B93D144F0D}"/>
    <dgm:cxn modelId="{A5C5FB41-123D-456B-9B06-6E024ABE04A4}" type="presOf" srcId="{F31D4958-8461-41AA-9907-E7AF19C9047C}" destId="{ACC0EB82-F3B3-450B-A180-4687F5C77743}" srcOrd="0" destOrd="0" presId="urn:microsoft.com/office/officeart/2005/8/layout/cycle6"/>
    <dgm:cxn modelId="{6C489F08-4C59-44C1-904A-41FE2BE62CCA}" type="presOf" srcId="{9FA43ECD-D692-4C18-B5C0-A9B93D144F0D}" destId="{CD8A698D-2EE9-4C20-977C-C50981D85349}" srcOrd="0" destOrd="0" presId="urn:microsoft.com/office/officeart/2005/8/layout/cycle6"/>
    <dgm:cxn modelId="{A8A49BB5-AA61-4EBE-935F-1E1586CA2832}" type="presOf" srcId="{EE0FD796-BF20-447F-A568-962BCDBDB7B0}" destId="{D5BE07D6-EA6F-4D32-A251-4FA8AE96AB04}" srcOrd="0" destOrd="0" presId="urn:microsoft.com/office/officeart/2005/8/layout/cycle6"/>
    <dgm:cxn modelId="{57A578FD-FF55-46C1-B7F4-56430CF2BEE5}" srcId="{EE0FD796-BF20-447F-A568-962BCDBDB7B0}" destId="{63A686F8-EC12-4648-813D-978F94493EC9}" srcOrd="3" destOrd="0" parTransId="{153409DC-06FD-457E-85BA-DC72C3E3C40D}" sibTransId="{1A90B7D2-691C-4730-BB1C-0CDE2029EEBC}"/>
    <dgm:cxn modelId="{94AF43A2-1337-4788-9EC5-8697A20E006E}" type="presOf" srcId="{E212BAAC-7EE8-422E-9E01-23821C043082}" destId="{E20B1DBE-5534-4688-9F47-46C7C6621172}" srcOrd="0" destOrd="0" presId="urn:microsoft.com/office/officeart/2005/8/layout/cycle6"/>
    <dgm:cxn modelId="{FF280CB8-C68C-49C4-9F71-F7AD04F76E33}" type="presParOf" srcId="{D5BE07D6-EA6F-4D32-A251-4FA8AE96AB04}" destId="{E20B1DBE-5534-4688-9F47-46C7C6621172}" srcOrd="0" destOrd="0" presId="urn:microsoft.com/office/officeart/2005/8/layout/cycle6"/>
    <dgm:cxn modelId="{E43119E9-1D9E-4B29-A21E-A8B298E4F2D2}" type="presParOf" srcId="{D5BE07D6-EA6F-4D32-A251-4FA8AE96AB04}" destId="{85D6DBD7-4B27-456E-9E1A-78F642A6ACE2}" srcOrd="1" destOrd="0" presId="urn:microsoft.com/office/officeart/2005/8/layout/cycle6"/>
    <dgm:cxn modelId="{F3BEF96B-1689-4A94-B019-BBC5294F6A1F}" type="presParOf" srcId="{D5BE07D6-EA6F-4D32-A251-4FA8AE96AB04}" destId="{5AE5097D-AC70-4265-9F2F-4A0BA1BA26B8}" srcOrd="2" destOrd="0" presId="urn:microsoft.com/office/officeart/2005/8/layout/cycle6"/>
    <dgm:cxn modelId="{F814A284-4905-4951-885A-385C88C70A0C}" type="presParOf" srcId="{D5BE07D6-EA6F-4D32-A251-4FA8AE96AB04}" destId="{ACC0EB82-F3B3-450B-A180-4687F5C77743}" srcOrd="3" destOrd="0" presId="urn:microsoft.com/office/officeart/2005/8/layout/cycle6"/>
    <dgm:cxn modelId="{09E0D4F4-1D21-43AC-9A8D-57F11EC79338}" type="presParOf" srcId="{D5BE07D6-EA6F-4D32-A251-4FA8AE96AB04}" destId="{1692C60D-B255-4EB5-8C3C-4397F195124A}" srcOrd="4" destOrd="0" presId="urn:microsoft.com/office/officeart/2005/8/layout/cycle6"/>
    <dgm:cxn modelId="{F45314CE-96CB-47BC-9143-A13AFC4766B8}" type="presParOf" srcId="{D5BE07D6-EA6F-4D32-A251-4FA8AE96AB04}" destId="{CD8A698D-2EE9-4C20-977C-C50981D85349}" srcOrd="5" destOrd="0" presId="urn:microsoft.com/office/officeart/2005/8/layout/cycle6"/>
    <dgm:cxn modelId="{3DB22EBB-BF39-4B3A-A933-80C2C817BF4B}" type="presParOf" srcId="{D5BE07D6-EA6F-4D32-A251-4FA8AE96AB04}" destId="{7E38D313-6A6D-478B-A399-40D2EDABF111}" srcOrd="6" destOrd="0" presId="urn:microsoft.com/office/officeart/2005/8/layout/cycle6"/>
    <dgm:cxn modelId="{BF5F563E-97E7-4B8D-AE07-B462CB9CF5BA}" type="presParOf" srcId="{D5BE07D6-EA6F-4D32-A251-4FA8AE96AB04}" destId="{0565974C-04E9-42A7-9DA1-62D549EACFBE}" srcOrd="7" destOrd="0" presId="urn:microsoft.com/office/officeart/2005/8/layout/cycle6"/>
    <dgm:cxn modelId="{ABDCC3C0-1950-4512-92D4-9E266F2F2E19}" type="presParOf" srcId="{D5BE07D6-EA6F-4D32-A251-4FA8AE96AB04}" destId="{6CB2A0E6-B934-4CDB-912A-D2802BD9373E}" srcOrd="8" destOrd="0" presId="urn:microsoft.com/office/officeart/2005/8/layout/cycle6"/>
    <dgm:cxn modelId="{D284AEE3-9645-445B-9F9E-F77F2BD5BF42}" type="presParOf" srcId="{D5BE07D6-EA6F-4D32-A251-4FA8AE96AB04}" destId="{F26A13C3-9974-40A6-9CF9-E377F5610AF8}" srcOrd="9" destOrd="0" presId="urn:microsoft.com/office/officeart/2005/8/layout/cycle6"/>
    <dgm:cxn modelId="{28F28501-ABEA-4479-BDB7-C24700316FC4}" type="presParOf" srcId="{D5BE07D6-EA6F-4D32-A251-4FA8AE96AB04}" destId="{04859ACF-F26F-4297-8152-607E55908018}" srcOrd="10" destOrd="0" presId="urn:microsoft.com/office/officeart/2005/8/layout/cycle6"/>
    <dgm:cxn modelId="{44275CA1-6F2E-4F82-B26F-F3FAA6C33087}" type="presParOf" srcId="{D5BE07D6-EA6F-4D32-A251-4FA8AE96AB04}" destId="{6B982D36-8EEE-4BC4-9698-F3114402E5AC}" srcOrd="11" destOrd="0" presId="urn:microsoft.com/office/officeart/2005/8/layout/cycle6"/>
    <dgm:cxn modelId="{C2AB869D-CD68-4627-B35A-8CD121882AC8}" type="presParOf" srcId="{D5BE07D6-EA6F-4D32-A251-4FA8AE96AB04}" destId="{7B1B6B04-19EC-4B32-BF20-1070960C064B}" srcOrd="12" destOrd="0" presId="urn:microsoft.com/office/officeart/2005/8/layout/cycle6"/>
    <dgm:cxn modelId="{C907CCFB-FE47-4712-B18C-58E958D712E6}" type="presParOf" srcId="{D5BE07D6-EA6F-4D32-A251-4FA8AE96AB04}" destId="{E4253156-4769-4D53-9FA6-66D097A48A44}" srcOrd="13" destOrd="0" presId="urn:microsoft.com/office/officeart/2005/8/layout/cycle6"/>
    <dgm:cxn modelId="{8361A997-FEC7-4412-AD32-7D66432FD471}" type="presParOf" srcId="{D5BE07D6-EA6F-4D32-A251-4FA8AE96AB04}" destId="{930492F8-1A6B-417B-BE23-0542377E4583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6CA515-C8FD-41DE-86A0-98746FBD1B11}" type="doc">
      <dgm:prSet loTypeId="urn:microsoft.com/office/officeart/2005/8/layout/hierarchy1" loCatId="hierarchy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F7BC4999-3B95-43FC-B930-32452B1642DD}">
      <dgm:prSet/>
      <dgm:spPr/>
      <dgm:t>
        <a:bodyPr/>
        <a:lstStyle/>
        <a:p>
          <a:r>
            <a:rPr lang="en-US" dirty="0"/>
            <a:t>To determine baseline interest level in understanding the science around air pollution in West and Southwest Louisville</a:t>
          </a:r>
        </a:p>
      </dgm:t>
    </dgm:pt>
    <dgm:pt modelId="{4E9B1C28-0064-4069-90DE-93FE27AAB0FB}" type="parTrans" cxnId="{D19D5B7A-CF07-447E-8D2B-080553E0E26C}">
      <dgm:prSet/>
      <dgm:spPr/>
      <dgm:t>
        <a:bodyPr/>
        <a:lstStyle/>
        <a:p>
          <a:endParaRPr lang="en-US"/>
        </a:p>
      </dgm:t>
    </dgm:pt>
    <dgm:pt modelId="{51FA437D-F54D-4E42-900A-4B5FDE03D1C1}" type="sibTrans" cxnId="{D19D5B7A-CF07-447E-8D2B-080553E0E26C}">
      <dgm:prSet/>
      <dgm:spPr/>
      <dgm:t>
        <a:bodyPr/>
        <a:lstStyle/>
        <a:p>
          <a:endParaRPr lang="en-US"/>
        </a:p>
      </dgm:t>
    </dgm:pt>
    <dgm:pt modelId="{E48AC187-7F45-47EF-BA1F-053AE8769E53}">
      <dgm:prSet/>
      <dgm:spPr/>
      <dgm:t>
        <a:bodyPr/>
        <a:lstStyle/>
        <a:p>
          <a:r>
            <a:rPr lang="en-US" dirty="0"/>
            <a:t>To test whether a central resource website boots residents’ engagement in environmental justice issues.</a:t>
          </a:r>
        </a:p>
      </dgm:t>
    </dgm:pt>
    <dgm:pt modelId="{B0304779-837D-4AEE-977A-3FC58AB59A8D}" type="parTrans" cxnId="{59EB7104-634F-4F04-BBC6-5D22A8F5B875}">
      <dgm:prSet/>
      <dgm:spPr/>
      <dgm:t>
        <a:bodyPr/>
        <a:lstStyle/>
        <a:p>
          <a:endParaRPr lang="en-US"/>
        </a:p>
      </dgm:t>
    </dgm:pt>
    <dgm:pt modelId="{BB4A14DE-7BF6-48C7-8723-81A00AD5154D}" type="sibTrans" cxnId="{59EB7104-634F-4F04-BBC6-5D22A8F5B875}">
      <dgm:prSet/>
      <dgm:spPr/>
      <dgm:t>
        <a:bodyPr/>
        <a:lstStyle/>
        <a:p>
          <a:endParaRPr lang="en-US"/>
        </a:p>
      </dgm:t>
    </dgm:pt>
    <dgm:pt modelId="{DCCCA9E5-A290-4150-B288-39483A792CAE}" type="pres">
      <dgm:prSet presAssocID="{0F6CA515-C8FD-41DE-86A0-98746FBD1B1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D5F5160-F625-4656-9EF3-8CA13EC02A9D}" type="pres">
      <dgm:prSet presAssocID="{F7BC4999-3B95-43FC-B930-32452B1642DD}" presName="hierRoot1" presStyleCnt="0"/>
      <dgm:spPr/>
    </dgm:pt>
    <dgm:pt modelId="{0C988FD8-729F-42AE-BAE6-FEE032404DFB}" type="pres">
      <dgm:prSet presAssocID="{F7BC4999-3B95-43FC-B930-32452B1642DD}" presName="composite" presStyleCnt="0"/>
      <dgm:spPr/>
    </dgm:pt>
    <dgm:pt modelId="{1203E914-2237-4E5E-940C-5AF64A2719F0}" type="pres">
      <dgm:prSet presAssocID="{F7BC4999-3B95-43FC-B930-32452B1642DD}" presName="background" presStyleLbl="node0" presStyleIdx="0" presStyleCnt="2"/>
      <dgm:spPr/>
    </dgm:pt>
    <dgm:pt modelId="{DA77956C-0B79-44F7-A04A-2A415EAB5B08}" type="pres">
      <dgm:prSet presAssocID="{F7BC4999-3B95-43FC-B930-32452B1642DD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4AB78A-81AD-4AE2-8E6F-DBD72E831B0B}" type="pres">
      <dgm:prSet presAssocID="{F7BC4999-3B95-43FC-B930-32452B1642DD}" presName="hierChild2" presStyleCnt="0"/>
      <dgm:spPr/>
    </dgm:pt>
    <dgm:pt modelId="{6F538DDA-5C24-4D02-BE19-D29E48739A96}" type="pres">
      <dgm:prSet presAssocID="{E48AC187-7F45-47EF-BA1F-053AE8769E53}" presName="hierRoot1" presStyleCnt="0"/>
      <dgm:spPr/>
    </dgm:pt>
    <dgm:pt modelId="{CF959729-96A3-4E6C-8FA1-B34DA20E50D9}" type="pres">
      <dgm:prSet presAssocID="{E48AC187-7F45-47EF-BA1F-053AE8769E53}" presName="composite" presStyleCnt="0"/>
      <dgm:spPr/>
    </dgm:pt>
    <dgm:pt modelId="{810C7411-429E-4DC9-9775-3E5A4B220DC9}" type="pres">
      <dgm:prSet presAssocID="{E48AC187-7F45-47EF-BA1F-053AE8769E53}" presName="background" presStyleLbl="node0" presStyleIdx="1" presStyleCnt="2"/>
      <dgm:spPr/>
    </dgm:pt>
    <dgm:pt modelId="{C9CD436E-177D-4EC4-8823-D48873DFF4DB}" type="pres">
      <dgm:prSet presAssocID="{E48AC187-7F45-47EF-BA1F-053AE8769E53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BE5918-9109-418B-8A2C-047592C60BDB}" type="pres">
      <dgm:prSet presAssocID="{E48AC187-7F45-47EF-BA1F-053AE8769E53}" presName="hierChild2" presStyleCnt="0"/>
      <dgm:spPr/>
    </dgm:pt>
  </dgm:ptLst>
  <dgm:cxnLst>
    <dgm:cxn modelId="{1DE2D625-EEC0-413C-B13B-37BEFD8F8C00}" type="presOf" srcId="{F7BC4999-3B95-43FC-B930-32452B1642DD}" destId="{DA77956C-0B79-44F7-A04A-2A415EAB5B08}" srcOrd="0" destOrd="0" presId="urn:microsoft.com/office/officeart/2005/8/layout/hierarchy1"/>
    <dgm:cxn modelId="{59EB7104-634F-4F04-BBC6-5D22A8F5B875}" srcId="{0F6CA515-C8FD-41DE-86A0-98746FBD1B11}" destId="{E48AC187-7F45-47EF-BA1F-053AE8769E53}" srcOrd="1" destOrd="0" parTransId="{B0304779-837D-4AEE-977A-3FC58AB59A8D}" sibTransId="{BB4A14DE-7BF6-48C7-8723-81A00AD5154D}"/>
    <dgm:cxn modelId="{23B6198D-7B48-4593-8FB2-3941AB966D6A}" type="presOf" srcId="{E48AC187-7F45-47EF-BA1F-053AE8769E53}" destId="{C9CD436E-177D-4EC4-8823-D48873DFF4DB}" srcOrd="0" destOrd="0" presId="urn:microsoft.com/office/officeart/2005/8/layout/hierarchy1"/>
    <dgm:cxn modelId="{658C5D62-B7A3-4B38-AFA4-70A2376E34FC}" type="presOf" srcId="{0F6CA515-C8FD-41DE-86A0-98746FBD1B11}" destId="{DCCCA9E5-A290-4150-B288-39483A792CAE}" srcOrd="0" destOrd="0" presId="urn:microsoft.com/office/officeart/2005/8/layout/hierarchy1"/>
    <dgm:cxn modelId="{D19D5B7A-CF07-447E-8D2B-080553E0E26C}" srcId="{0F6CA515-C8FD-41DE-86A0-98746FBD1B11}" destId="{F7BC4999-3B95-43FC-B930-32452B1642DD}" srcOrd="0" destOrd="0" parTransId="{4E9B1C28-0064-4069-90DE-93FE27AAB0FB}" sibTransId="{51FA437D-F54D-4E42-900A-4B5FDE03D1C1}"/>
    <dgm:cxn modelId="{11CB0C6E-70F4-4703-A5A5-0C1E161D430F}" type="presParOf" srcId="{DCCCA9E5-A290-4150-B288-39483A792CAE}" destId="{1D5F5160-F625-4656-9EF3-8CA13EC02A9D}" srcOrd="0" destOrd="0" presId="urn:microsoft.com/office/officeart/2005/8/layout/hierarchy1"/>
    <dgm:cxn modelId="{3B92AE57-9DEC-4FDF-B4BB-F5CB3D2FEB07}" type="presParOf" srcId="{1D5F5160-F625-4656-9EF3-8CA13EC02A9D}" destId="{0C988FD8-729F-42AE-BAE6-FEE032404DFB}" srcOrd="0" destOrd="0" presId="urn:microsoft.com/office/officeart/2005/8/layout/hierarchy1"/>
    <dgm:cxn modelId="{B6AC68D6-3656-4411-821D-B3069A5A6060}" type="presParOf" srcId="{0C988FD8-729F-42AE-BAE6-FEE032404DFB}" destId="{1203E914-2237-4E5E-940C-5AF64A2719F0}" srcOrd="0" destOrd="0" presId="urn:microsoft.com/office/officeart/2005/8/layout/hierarchy1"/>
    <dgm:cxn modelId="{974B0EC9-729B-4820-9C84-E26CE54AA60C}" type="presParOf" srcId="{0C988FD8-729F-42AE-BAE6-FEE032404DFB}" destId="{DA77956C-0B79-44F7-A04A-2A415EAB5B08}" srcOrd="1" destOrd="0" presId="urn:microsoft.com/office/officeart/2005/8/layout/hierarchy1"/>
    <dgm:cxn modelId="{9C58729B-5938-4FAD-9737-9C9D7FA6E324}" type="presParOf" srcId="{1D5F5160-F625-4656-9EF3-8CA13EC02A9D}" destId="{E74AB78A-81AD-4AE2-8E6F-DBD72E831B0B}" srcOrd="1" destOrd="0" presId="urn:microsoft.com/office/officeart/2005/8/layout/hierarchy1"/>
    <dgm:cxn modelId="{E202BB6D-301D-4FD3-B145-252F86CD4E4C}" type="presParOf" srcId="{DCCCA9E5-A290-4150-B288-39483A792CAE}" destId="{6F538DDA-5C24-4D02-BE19-D29E48739A96}" srcOrd="1" destOrd="0" presId="urn:microsoft.com/office/officeart/2005/8/layout/hierarchy1"/>
    <dgm:cxn modelId="{B309EC77-1852-4FB3-A636-75AAAA73DD17}" type="presParOf" srcId="{6F538DDA-5C24-4D02-BE19-D29E48739A96}" destId="{CF959729-96A3-4E6C-8FA1-B34DA20E50D9}" srcOrd="0" destOrd="0" presId="urn:microsoft.com/office/officeart/2005/8/layout/hierarchy1"/>
    <dgm:cxn modelId="{2398546C-BC8C-42FC-86D4-26DC17033137}" type="presParOf" srcId="{CF959729-96A3-4E6C-8FA1-B34DA20E50D9}" destId="{810C7411-429E-4DC9-9775-3E5A4B220DC9}" srcOrd="0" destOrd="0" presId="urn:microsoft.com/office/officeart/2005/8/layout/hierarchy1"/>
    <dgm:cxn modelId="{CD87D7E9-5C4A-428D-9FF0-E53BA27F4253}" type="presParOf" srcId="{CF959729-96A3-4E6C-8FA1-B34DA20E50D9}" destId="{C9CD436E-177D-4EC4-8823-D48873DFF4DB}" srcOrd="1" destOrd="0" presId="urn:microsoft.com/office/officeart/2005/8/layout/hierarchy1"/>
    <dgm:cxn modelId="{A68C8158-D737-4D7E-8164-F1C73C2C7892}" type="presParOf" srcId="{6F538DDA-5C24-4D02-BE19-D29E48739A96}" destId="{84BE5918-9109-418B-8A2C-047592C60BD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077611-3DB3-47B8-9299-37FFDAA043FD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9C88443-2799-4FA5-BB24-52564EB4F64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Investigation </a:t>
          </a:r>
        </a:p>
        <a:p>
          <a:pPr>
            <a:lnSpc>
              <a:spcPct val="100000"/>
            </a:lnSpc>
            <a:defRPr cap="all"/>
          </a:pPr>
          <a:r>
            <a:rPr lang="en-US" cap="none" dirty="0"/>
            <a:t>Students Identify The Issues and Serve as Testers For Engagement</a:t>
          </a:r>
          <a:endParaRPr lang="en-US" dirty="0"/>
        </a:p>
      </dgm:t>
    </dgm:pt>
    <dgm:pt modelId="{377F526F-DCE4-4A52-B122-18DB3EA05AFD}" type="parTrans" cxnId="{3177CE9D-0F00-47B5-98AC-E416C5BDDAEE}">
      <dgm:prSet/>
      <dgm:spPr/>
      <dgm:t>
        <a:bodyPr/>
        <a:lstStyle/>
        <a:p>
          <a:endParaRPr lang="en-US"/>
        </a:p>
      </dgm:t>
    </dgm:pt>
    <dgm:pt modelId="{2876E2DF-4254-45F5-BF1E-F8BA740F264D}" type="sibTrans" cxnId="{3177CE9D-0F00-47B5-98AC-E416C5BDDAEE}">
      <dgm:prSet phldrT="1"/>
      <dgm:spPr/>
      <dgm:t>
        <a:bodyPr/>
        <a:lstStyle/>
        <a:p>
          <a:endParaRPr lang="en-US"/>
        </a:p>
      </dgm:t>
    </dgm:pt>
    <dgm:pt modelId="{9CC7E188-731C-4611-BBA9-7ADA700B151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Innovation</a:t>
          </a:r>
        </a:p>
        <a:p>
          <a:pPr>
            <a:lnSpc>
              <a:spcPct val="100000"/>
            </a:lnSpc>
            <a:defRPr cap="all"/>
          </a:pPr>
          <a:r>
            <a:rPr lang="en-US" cap="none" dirty="0"/>
            <a:t>Students offer Fresh Perspectives on Solutions</a:t>
          </a:r>
        </a:p>
      </dgm:t>
    </dgm:pt>
    <dgm:pt modelId="{124D7DA9-3797-452A-BD40-B2FD1887BBEF}" type="parTrans" cxnId="{B0F1494C-E6A8-4413-BCBE-D6E615139F2C}">
      <dgm:prSet/>
      <dgm:spPr/>
      <dgm:t>
        <a:bodyPr/>
        <a:lstStyle/>
        <a:p>
          <a:endParaRPr lang="en-US"/>
        </a:p>
      </dgm:t>
    </dgm:pt>
    <dgm:pt modelId="{46A593F6-E013-48E2-AB50-FDED33D30A22}" type="sibTrans" cxnId="{B0F1494C-E6A8-4413-BCBE-D6E615139F2C}">
      <dgm:prSet phldrT="2"/>
      <dgm:spPr/>
      <dgm:t>
        <a:bodyPr/>
        <a:lstStyle/>
        <a:p>
          <a:endParaRPr lang="en-US"/>
        </a:p>
      </dgm:t>
    </dgm:pt>
    <dgm:pt modelId="{66E6D7AE-CC10-4FAB-BBA2-3C2323B37FD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Investment </a:t>
          </a:r>
        </a:p>
        <a:p>
          <a:pPr>
            <a:lnSpc>
              <a:spcPct val="100000"/>
            </a:lnSpc>
            <a:defRPr cap="all"/>
          </a:pPr>
          <a:r>
            <a:rPr lang="en-US" cap="none" dirty="0"/>
            <a:t>Students are a Part of The Community and  Benefit from this Work</a:t>
          </a:r>
        </a:p>
      </dgm:t>
    </dgm:pt>
    <dgm:pt modelId="{00FEFE3F-DDD8-4FB6-8F38-8B7FF66503EC}" type="parTrans" cxnId="{2DDA372C-DB1C-4BD5-B5A3-07EDA8A03377}">
      <dgm:prSet/>
      <dgm:spPr/>
      <dgm:t>
        <a:bodyPr/>
        <a:lstStyle/>
        <a:p>
          <a:endParaRPr lang="en-US"/>
        </a:p>
      </dgm:t>
    </dgm:pt>
    <dgm:pt modelId="{BC9F49C7-2B56-4823-A30F-DF82280C11EC}" type="sibTrans" cxnId="{2DDA372C-DB1C-4BD5-B5A3-07EDA8A03377}">
      <dgm:prSet phldrT="3"/>
      <dgm:spPr/>
      <dgm:t>
        <a:bodyPr/>
        <a:lstStyle/>
        <a:p>
          <a:endParaRPr lang="en-US"/>
        </a:p>
      </dgm:t>
    </dgm:pt>
    <dgm:pt modelId="{2FE68160-A1C1-47DB-8B06-8EFCAAD6E5CD}" type="pres">
      <dgm:prSet presAssocID="{17077611-3DB3-47B8-9299-37FFDAA043F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9E75DE-4C3E-486A-8B54-366306AA0AD4}" type="pres">
      <dgm:prSet presAssocID="{19C88443-2799-4FA5-BB24-52564EB4F640}" presName="compNode" presStyleCnt="0"/>
      <dgm:spPr/>
    </dgm:pt>
    <dgm:pt modelId="{793D7C8D-2863-460D-B470-37F980AC09A1}" type="pres">
      <dgm:prSet presAssocID="{19C88443-2799-4FA5-BB24-52564EB4F640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7649612-B850-453F-AEA0-F1DD4B4D36E9}" type="pres">
      <dgm:prSet presAssocID="{19C88443-2799-4FA5-BB24-52564EB4F64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Books"/>
        </a:ext>
      </dgm:extLst>
    </dgm:pt>
    <dgm:pt modelId="{CDE9D968-5633-434B-B336-29976AD57D67}" type="pres">
      <dgm:prSet presAssocID="{19C88443-2799-4FA5-BB24-52564EB4F640}" presName="spaceRect" presStyleCnt="0"/>
      <dgm:spPr/>
    </dgm:pt>
    <dgm:pt modelId="{76801F21-D282-40EF-9E29-A74725297BC8}" type="pres">
      <dgm:prSet presAssocID="{19C88443-2799-4FA5-BB24-52564EB4F640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DF3E24E2-36CA-45D1-BD7A-EC7039C9D192}" type="pres">
      <dgm:prSet presAssocID="{2876E2DF-4254-45F5-BF1E-F8BA740F264D}" presName="sibTrans" presStyleCnt="0"/>
      <dgm:spPr/>
    </dgm:pt>
    <dgm:pt modelId="{06C24899-CD3D-4636-9CE5-6009FB01C60D}" type="pres">
      <dgm:prSet presAssocID="{9CC7E188-731C-4611-BBA9-7ADA700B1515}" presName="compNode" presStyleCnt="0"/>
      <dgm:spPr/>
    </dgm:pt>
    <dgm:pt modelId="{00A0499F-D5CB-403E-8DA3-E028EEC14A61}" type="pres">
      <dgm:prSet presAssocID="{9CC7E188-731C-4611-BBA9-7ADA700B1515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B43F4F1-F01A-4722-AFF4-7EA69B549C7F}" type="pres">
      <dgm:prSet presAssocID="{9CC7E188-731C-4611-BBA9-7ADA700B151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Head with Gears"/>
        </a:ext>
      </dgm:extLst>
    </dgm:pt>
    <dgm:pt modelId="{8231ABFD-1BEB-40FC-8F67-9538FAF13A58}" type="pres">
      <dgm:prSet presAssocID="{9CC7E188-731C-4611-BBA9-7ADA700B1515}" presName="spaceRect" presStyleCnt="0"/>
      <dgm:spPr/>
    </dgm:pt>
    <dgm:pt modelId="{680A5E75-08C4-4E96-841F-C53027E17FA6}" type="pres">
      <dgm:prSet presAssocID="{9CC7E188-731C-4611-BBA9-7ADA700B1515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F6040B8E-E875-463A-A459-BBA581CED5FF}" type="pres">
      <dgm:prSet presAssocID="{46A593F6-E013-48E2-AB50-FDED33D30A22}" presName="sibTrans" presStyleCnt="0"/>
      <dgm:spPr/>
    </dgm:pt>
    <dgm:pt modelId="{E4248249-01C9-479C-8E13-898608DA0F53}" type="pres">
      <dgm:prSet presAssocID="{66E6D7AE-CC10-4FAB-BBA2-3C2323B37FD8}" presName="compNode" presStyleCnt="0"/>
      <dgm:spPr/>
    </dgm:pt>
    <dgm:pt modelId="{274690F8-BB69-471C-B976-F52ADF90E6B7}" type="pres">
      <dgm:prSet presAssocID="{66E6D7AE-CC10-4FAB-BBA2-3C2323B37FD8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41B38C89-A913-46F6-BAD8-1074D7A2389F}" type="pres">
      <dgm:prSet presAssocID="{66E6D7AE-CC10-4FAB-BBA2-3C2323B37FD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Group"/>
        </a:ext>
      </dgm:extLst>
    </dgm:pt>
    <dgm:pt modelId="{8E60FE2F-1DE0-497B-8CE2-807A5442B490}" type="pres">
      <dgm:prSet presAssocID="{66E6D7AE-CC10-4FAB-BBA2-3C2323B37FD8}" presName="spaceRect" presStyleCnt="0"/>
      <dgm:spPr/>
    </dgm:pt>
    <dgm:pt modelId="{0F7D8633-FAF6-452F-9AD1-9FB2F52BFCFB}" type="pres">
      <dgm:prSet presAssocID="{66E6D7AE-CC10-4FAB-BBA2-3C2323B37FD8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DA372C-DB1C-4BD5-B5A3-07EDA8A03377}" srcId="{17077611-3DB3-47B8-9299-37FFDAA043FD}" destId="{66E6D7AE-CC10-4FAB-BBA2-3C2323B37FD8}" srcOrd="2" destOrd="0" parTransId="{00FEFE3F-DDD8-4FB6-8F38-8B7FF66503EC}" sibTransId="{BC9F49C7-2B56-4823-A30F-DF82280C11EC}"/>
    <dgm:cxn modelId="{9BA50827-C6E2-4406-AD88-2B2AFC4AC981}" type="presOf" srcId="{9CC7E188-731C-4611-BBA9-7ADA700B1515}" destId="{680A5E75-08C4-4E96-841F-C53027E17FA6}" srcOrd="0" destOrd="0" presId="urn:microsoft.com/office/officeart/2018/5/layout/IconLeafLabelList"/>
    <dgm:cxn modelId="{393F1C04-7F00-4C04-A4D5-6A62B8A9E880}" type="presOf" srcId="{66E6D7AE-CC10-4FAB-BBA2-3C2323B37FD8}" destId="{0F7D8633-FAF6-452F-9AD1-9FB2F52BFCFB}" srcOrd="0" destOrd="0" presId="urn:microsoft.com/office/officeart/2018/5/layout/IconLeafLabelList"/>
    <dgm:cxn modelId="{A2B7EE99-658D-4CB5-800A-568B4DA2940C}" type="presOf" srcId="{19C88443-2799-4FA5-BB24-52564EB4F640}" destId="{76801F21-D282-40EF-9E29-A74725297BC8}" srcOrd="0" destOrd="0" presId="urn:microsoft.com/office/officeart/2018/5/layout/IconLeafLabelList"/>
    <dgm:cxn modelId="{94277955-7E2D-401B-89A0-09F13CD3E088}" type="presOf" srcId="{17077611-3DB3-47B8-9299-37FFDAA043FD}" destId="{2FE68160-A1C1-47DB-8B06-8EFCAAD6E5CD}" srcOrd="0" destOrd="0" presId="urn:microsoft.com/office/officeart/2018/5/layout/IconLeafLabelList"/>
    <dgm:cxn modelId="{B0F1494C-E6A8-4413-BCBE-D6E615139F2C}" srcId="{17077611-3DB3-47B8-9299-37FFDAA043FD}" destId="{9CC7E188-731C-4611-BBA9-7ADA700B1515}" srcOrd="1" destOrd="0" parTransId="{124D7DA9-3797-452A-BD40-B2FD1887BBEF}" sibTransId="{46A593F6-E013-48E2-AB50-FDED33D30A22}"/>
    <dgm:cxn modelId="{3177CE9D-0F00-47B5-98AC-E416C5BDDAEE}" srcId="{17077611-3DB3-47B8-9299-37FFDAA043FD}" destId="{19C88443-2799-4FA5-BB24-52564EB4F640}" srcOrd="0" destOrd="0" parTransId="{377F526F-DCE4-4A52-B122-18DB3EA05AFD}" sibTransId="{2876E2DF-4254-45F5-BF1E-F8BA740F264D}"/>
    <dgm:cxn modelId="{57EA82B7-206F-46BC-AB85-DF2C2A0A60F7}" type="presParOf" srcId="{2FE68160-A1C1-47DB-8B06-8EFCAAD6E5CD}" destId="{609E75DE-4C3E-486A-8B54-366306AA0AD4}" srcOrd="0" destOrd="0" presId="urn:microsoft.com/office/officeart/2018/5/layout/IconLeafLabelList"/>
    <dgm:cxn modelId="{C6B5CF6B-DCE3-4DF8-8776-BF89D5D96D45}" type="presParOf" srcId="{609E75DE-4C3E-486A-8B54-366306AA0AD4}" destId="{793D7C8D-2863-460D-B470-37F980AC09A1}" srcOrd="0" destOrd="0" presId="urn:microsoft.com/office/officeart/2018/5/layout/IconLeafLabelList"/>
    <dgm:cxn modelId="{98AD8DA3-5CC7-49EB-AD79-98E1E62D2E9D}" type="presParOf" srcId="{609E75DE-4C3E-486A-8B54-366306AA0AD4}" destId="{17649612-B850-453F-AEA0-F1DD4B4D36E9}" srcOrd="1" destOrd="0" presId="urn:microsoft.com/office/officeart/2018/5/layout/IconLeafLabelList"/>
    <dgm:cxn modelId="{DD8D9D6B-6D3D-4AEA-B90D-9D412C6119D4}" type="presParOf" srcId="{609E75DE-4C3E-486A-8B54-366306AA0AD4}" destId="{CDE9D968-5633-434B-B336-29976AD57D67}" srcOrd="2" destOrd="0" presId="urn:microsoft.com/office/officeart/2018/5/layout/IconLeafLabelList"/>
    <dgm:cxn modelId="{232A4CFA-0BD3-44E1-B526-148664582D9D}" type="presParOf" srcId="{609E75DE-4C3E-486A-8B54-366306AA0AD4}" destId="{76801F21-D282-40EF-9E29-A74725297BC8}" srcOrd="3" destOrd="0" presId="urn:microsoft.com/office/officeart/2018/5/layout/IconLeafLabelList"/>
    <dgm:cxn modelId="{88867377-08E0-4162-94E1-38E7D2E04278}" type="presParOf" srcId="{2FE68160-A1C1-47DB-8B06-8EFCAAD6E5CD}" destId="{DF3E24E2-36CA-45D1-BD7A-EC7039C9D192}" srcOrd="1" destOrd="0" presId="urn:microsoft.com/office/officeart/2018/5/layout/IconLeafLabelList"/>
    <dgm:cxn modelId="{5E89B4DA-3C9F-4847-9D71-6BC47CB5E42A}" type="presParOf" srcId="{2FE68160-A1C1-47DB-8B06-8EFCAAD6E5CD}" destId="{06C24899-CD3D-4636-9CE5-6009FB01C60D}" srcOrd="2" destOrd="0" presId="urn:microsoft.com/office/officeart/2018/5/layout/IconLeafLabelList"/>
    <dgm:cxn modelId="{80938CFB-CC81-4C76-88A7-49B7CE2BF074}" type="presParOf" srcId="{06C24899-CD3D-4636-9CE5-6009FB01C60D}" destId="{00A0499F-D5CB-403E-8DA3-E028EEC14A61}" srcOrd="0" destOrd="0" presId="urn:microsoft.com/office/officeart/2018/5/layout/IconLeafLabelList"/>
    <dgm:cxn modelId="{766C9EEE-2A57-4E31-A222-EBA548950966}" type="presParOf" srcId="{06C24899-CD3D-4636-9CE5-6009FB01C60D}" destId="{1B43F4F1-F01A-4722-AFF4-7EA69B549C7F}" srcOrd="1" destOrd="0" presId="urn:microsoft.com/office/officeart/2018/5/layout/IconLeafLabelList"/>
    <dgm:cxn modelId="{55012AF2-9361-4981-867D-023E3A3E1429}" type="presParOf" srcId="{06C24899-CD3D-4636-9CE5-6009FB01C60D}" destId="{8231ABFD-1BEB-40FC-8F67-9538FAF13A58}" srcOrd="2" destOrd="0" presId="urn:microsoft.com/office/officeart/2018/5/layout/IconLeafLabelList"/>
    <dgm:cxn modelId="{02A0FDC9-FBA4-4155-B1E2-FC6C03F33E6F}" type="presParOf" srcId="{06C24899-CD3D-4636-9CE5-6009FB01C60D}" destId="{680A5E75-08C4-4E96-841F-C53027E17FA6}" srcOrd="3" destOrd="0" presId="urn:microsoft.com/office/officeart/2018/5/layout/IconLeafLabelList"/>
    <dgm:cxn modelId="{26390381-A53A-4BEE-8BBD-54E8F84C94E0}" type="presParOf" srcId="{2FE68160-A1C1-47DB-8B06-8EFCAAD6E5CD}" destId="{F6040B8E-E875-463A-A459-BBA581CED5FF}" srcOrd="3" destOrd="0" presId="urn:microsoft.com/office/officeart/2018/5/layout/IconLeafLabelList"/>
    <dgm:cxn modelId="{9EBA0898-9C6D-428F-BF48-C764A7FF017D}" type="presParOf" srcId="{2FE68160-A1C1-47DB-8B06-8EFCAAD6E5CD}" destId="{E4248249-01C9-479C-8E13-898608DA0F53}" srcOrd="4" destOrd="0" presId="urn:microsoft.com/office/officeart/2018/5/layout/IconLeafLabelList"/>
    <dgm:cxn modelId="{723A7D45-679E-4A5A-BF5F-B14B16A0D22B}" type="presParOf" srcId="{E4248249-01C9-479C-8E13-898608DA0F53}" destId="{274690F8-BB69-471C-B976-F52ADF90E6B7}" srcOrd="0" destOrd="0" presId="urn:microsoft.com/office/officeart/2018/5/layout/IconLeafLabelList"/>
    <dgm:cxn modelId="{5498D5C7-ABF9-4E9C-AB9A-A05A6F94E490}" type="presParOf" srcId="{E4248249-01C9-479C-8E13-898608DA0F53}" destId="{41B38C89-A913-46F6-BAD8-1074D7A2389F}" srcOrd="1" destOrd="0" presId="urn:microsoft.com/office/officeart/2018/5/layout/IconLeafLabelList"/>
    <dgm:cxn modelId="{D4F777D4-86CC-407F-B843-E82CA6F1F577}" type="presParOf" srcId="{E4248249-01C9-479C-8E13-898608DA0F53}" destId="{8E60FE2F-1DE0-497B-8CE2-807A5442B490}" srcOrd="2" destOrd="0" presId="urn:microsoft.com/office/officeart/2018/5/layout/IconLeafLabelList"/>
    <dgm:cxn modelId="{C2C8007B-EF36-4C5F-AC3B-33D5CB5B5574}" type="presParOf" srcId="{E4248249-01C9-479C-8E13-898608DA0F53}" destId="{0F7D8633-FAF6-452F-9AD1-9FB2F52BFCFB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CF5519-088B-476B-838B-D04AAB1F7606}" type="doc">
      <dgm:prSet loTypeId="urn:microsoft.com/office/officeart/2005/8/layout/vList5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1E9047B4-FA01-4ABD-B457-C95384DA7A06}">
      <dgm:prSet/>
      <dgm:spPr/>
      <dgm:t>
        <a:bodyPr/>
        <a:lstStyle/>
        <a:p>
          <a:r>
            <a:rPr lang="en-US" dirty="0"/>
            <a:t>Infographics</a:t>
          </a:r>
        </a:p>
      </dgm:t>
    </dgm:pt>
    <dgm:pt modelId="{C09D3598-BAC1-4AF1-B79E-18F9814E3A46}" type="parTrans" cxnId="{51704AC4-172F-4441-999D-2A0296F9421D}">
      <dgm:prSet/>
      <dgm:spPr/>
      <dgm:t>
        <a:bodyPr/>
        <a:lstStyle/>
        <a:p>
          <a:endParaRPr lang="en-US"/>
        </a:p>
      </dgm:t>
    </dgm:pt>
    <dgm:pt modelId="{8B8A8B67-D9F3-42E8-8114-8CC828993C17}" type="sibTrans" cxnId="{51704AC4-172F-4441-999D-2A0296F9421D}">
      <dgm:prSet/>
      <dgm:spPr/>
      <dgm:t>
        <a:bodyPr/>
        <a:lstStyle/>
        <a:p>
          <a:endParaRPr lang="en-US"/>
        </a:p>
      </dgm:t>
    </dgm:pt>
    <dgm:pt modelId="{0BD2F067-02FA-4DAA-8B5C-AD4CDAA17E37}">
      <dgm:prSet/>
      <dgm:spPr/>
      <dgm:t>
        <a:bodyPr/>
        <a:lstStyle/>
        <a:p>
          <a:r>
            <a:rPr lang="en-US" dirty="0"/>
            <a:t>Website</a:t>
          </a:r>
        </a:p>
      </dgm:t>
    </dgm:pt>
    <dgm:pt modelId="{5235F50F-5F90-44E9-8D41-D358E2F7F410}" type="parTrans" cxnId="{926E187D-884B-4045-95D1-B956FE14CC3B}">
      <dgm:prSet/>
      <dgm:spPr/>
      <dgm:t>
        <a:bodyPr/>
        <a:lstStyle/>
        <a:p>
          <a:endParaRPr lang="en-US"/>
        </a:p>
      </dgm:t>
    </dgm:pt>
    <dgm:pt modelId="{2DA09FA7-F9CE-4FC8-82D0-5A82DC95F5A4}" type="sibTrans" cxnId="{926E187D-884B-4045-95D1-B956FE14CC3B}">
      <dgm:prSet/>
      <dgm:spPr/>
      <dgm:t>
        <a:bodyPr/>
        <a:lstStyle/>
        <a:p>
          <a:endParaRPr lang="en-US"/>
        </a:p>
      </dgm:t>
    </dgm:pt>
    <dgm:pt modelId="{D7B6717A-0867-4B99-96BF-301C5C855E4E}">
      <dgm:prSet/>
      <dgm:spPr/>
      <dgm:t>
        <a:bodyPr/>
        <a:lstStyle/>
        <a:p>
          <a:r>
            <a:rPr lang="en-US" dirty="0"/>
            <a:t>Research Presentations</a:t>
          </a:r>
        </a:p>
      </dgm:t>
    </dgm:pt>
    <dgm:pt modelId="{6D099882-440F-48B1-BD17-4ECD0EAAC4DD}" type="parTrans" cxnId="{4AEC9387-D3EB-453C-B6B3-DA0D83DA70D2}">
      <dgm:prSet/>
      <dgm:spPr/>
      <dgm:t>
        <a:bodyPr/>
        <a:lstStyle/>
        <a:p>
          <a:endParaRPr lang="en-US"/>
        </a:p>
      </dgm:t>
    </dgm:pt>
    <dgm:pt modelId="{E667B7E9-5A16-4F75-BB78-1389EB115665}" type="sibTrans" cxnId="{4AEC9387-D3EB-453C-B6B3-DA0D83DA70D2}">
      <dgm:prSet/>
      <dgm:spPr/>
      <dgm:t>
        <a:bodyPr/>
        <a:lstStyle/>
        <a:p>
          <a:endParaRPr lang="en-US"/>
        </a:p>
      </dgm:t>
    </dgm:pt>
    <dgm:pt modelId="{1E2293FD-F53F-448F-B3DA-41F7677C30B4}">
      <dgm:prSet/>
      <dgm:spPr/>
      <dgm:t>
        <a:bodyPr/>
        <a:lstStyle/>
        <a:p>
          <a:r>
            <a:rPr lang="en-US"/>
            <a:t>Blogs</a:t>
          </a:r>
        </a:p>
      </dgm:t>
    </dgm:pt>
    <dgm:pt modelId="{3B62AA61-C516-41E4-AA38-36F140701FE5}" type="parTrans" cxnId="{EFE51377-4805-47EA-A9FE-14E94731B16A}">
      <dgm:prSet/>
      <dgm:spPr/>
      <dgm:t>
        <a:bodyPr/>
        <a:lstStyle/>
        <a:p>
          <a:endParaRPr lang="en-US"/>
        </a:p>
      </dgm:t>
    </dgm:pt>
    <dgm:pt modelId="{7ED9120F-81FD-4530-AFE5-03A81D5F1188}" type="sibTrans" cxnId="{EFE51377-4805-47EA-A9FE-14E94731B16A}">
      <dgm:prSet/>
      <dgm:spPr/>
      <dgm:t>
        <a:bodyPr/>
        <a:lstStyle/>
        <a:p>
          <a:endParaRPr lang="en-US"/>
        </a:p>
      </dgm:t>
    </dgm:pt>
    <dgm:pt modelId="{292BDEDF-0FB9-4557-B9D4-6268BE97402C}" type="pres">
      <dgm:prSet presAssocID="{1BCF5519-088B-476B-838B-D04AAB1F760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0F5D71-DAE7-4F0F-86EB-D964CC04FAFA}" type="pres">
      <dgm:prSet presAssocID="{1E9047B4-FA01-4ABD-B457-C95384DA7A06}" presName="linNode" presStyleCnt="0"/>
      <dgm:spPr/>
    </dgm:pt>
    <dgm:pt modelId="{86CF9D69-978D-4DAE-A47D-57D4899C1574}" type="pres">
      <dgm:prSet presAssocID="{1E9047B4-FA01-4ABD-B457-C95384DA7A06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FF4FEC-3421-483D-8007-8C305FF6648C}" type="pres">
      <dgm:prSet presAssocID="{8B8A8B67-D9F3-42E8-8114-8CC828993C17}" presName="sp" presStyleCnt="0"/>
      <dgm:spPr/>
    </dgm:pt>
    <dgm:pt modelId="{99032E19-4D1C-47B5-BF77-01CEFD75510C}" type="pres">
      <dgm:prSet presAssocID="{0BD2F067-02FA-4DAA-8B5C-AD4CDAA17E37}" presName="linNode" presStyleCnt="0"/>
      <dgm:spPr/>
    </dgm:pt>
    <dgm:pt modelId="{63F2590B-C7A2-4777-8F0D-4F06D7522314}" type="pres">
      <dgm:prSet presAssocID="{0BD2F067-02FA-4DAA-8B5C-AD4CDAA17E37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A0C16E-F3D6-4401-BC38-8A441874DCFD}" type="pres">
      <dgm:prSet presAssocID="{2DA09FA7-F9CE-4FC8-82D0-5A82DC95F5A4}" presName="sp" presStyleCnt="0"/>
      <dgm:spPr/>
    </dgm:pt>
    <dgm:pt modelId="{716C0341-02B2-4851-935E-950E4B437352}" type="pres">
      <dgm:prSet presAssocID="{D7B6717A-0867-4B99-96BF-301C5C855E4E}" presName="linNode" presStyleCnt="0"/>
      <dgm:spPr/>
    </dgm:pt>
    <dgm:pt modelId="{EB66A549-0715-4C14-BA77-4C67624E55EB}" type="pres">
      <dgm:prSet presAssocID="{D7B6717A-0867-4B99-96BF-301C5C855E4E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BEAAE-5E85-4569-8F46-690F4EA59F76}" type="pres">
      <dgm:prSet presAssocID="{E667B7E9-5A16-4F75-BB78-1389EB115665}" presName="sp" presStyleCnt="0"/>
      <dgm:spPr/>
    </dgm:pt>
    <dgm:pt modelId="{22403975-8157-4FD0-9AC9-C0632DC6C6E3}" type="pres">
      <dgm:prSet presAssocID="{1E2293FD-F53F-448F-B3DA-41F7677C30B4}" presName="linNode" presStyleCnt="0"/>
      <dgm:spPr/>
    </dgm:pt>
    <dgm:pt modelId="{2482B505-DD9C-4756-8491-292581FAD885}" type="pres">
      <dgm:prSet presAssocID="{1E2293FD-F53F-448F-B3DA-41F7677C30B4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6E187D-884B-4045-95D1-B956FE14CC3B}" srcId="{1BCF5519-088B-476B-838B-D04AAB1F7606}" destId="{0BD2F067-02FA-4DAA-8B5C-AD4CDAA17E37}" srcOrd="1" destOrd="0" parTransId="{5235F50F-5F90-44E9-8D41-D358E2F7F410}" sibTransId="{2DA09FA7-F9CE-4FC8-82D0-5A82DC95F5A4}"/>
    <dgm:cxn modelId="{5A244C4F-835A-4020-BD80-5B0369D67FB2}" type="presOf" srcId="{0BD2F067-02FA-4DAA-8B5C-AD4CDAA17E37}" destId="{63F2590B-C7A2-4777-8F0D-4F06D7522314}" srcOrd="0" destOrd="0" presId="urn:microsoft.com/office/officeart/2005/8/layout/vList5"/>
    <dgm:cxn modelId="{51704AC4-172F-4441-999D-2A0296F9421D}" srcId="{1BCF5519-088B-476B-838B-D04AAB1F7606}" destId="{1E9047B4-FA01-4ABD-B457-C95384DA7A06}" srcOrd="0" destOrd="0" parTransId="{C09D3598-BAC1-4AF1-B79E-18F9814E3A46}" sibTransId="{8B8A8B67-D9F3-42E8-8114-8CC828993C17}"/>
    <dgm:cxn modelId="{F30F036D-A8CD-4E95-B148-FD688F21CA54}" type="presOf" srcId="{1BCF5519-088B-476B-838B-D04AAB1F7606}" destId="{292BDEDF-0FB9-4557-B9D4-6268BE97402C}" srcOrd="0" destOrd="0" presId="urn:microsoft.com/office/officeart/2005/8/layout/vList5"/>
    <dgm:cxn modelId="{4AEC9387-D3EB-453C-B6B3-DA0D83DA70D2}" srcId="{1BCF5519-088B-476B-838B-D04AAB1F7606}" destId="{D7B6717A-0867-4B99-96BF-301C5C855E4E}" srcOrd="2" destOrd="0" parTransId="{6D099882-440F-48B1-BD17-4ECD0EAAC4DD}" sibTransId="{E667B7E9-5A16-4F75-BB78-1389EB115665}"/>
    <dgm:cxn modelId="{394D9C71-AFF2-40F1-B8FA-35F4088F1DEE}" type="presOf" srcId="{D7B6717A-0867-4B99-96BF-301C5C855E4E}" destId="{EB66A549-0715-4C14-BA77-4C67624E55EB}" srcOrd="0" destOrd="0" presId="urn:microsoft.com/office/officeart/2005/8/layout/vList5"/>
    <dgm:cxn modelId="{26D94614-42A1-479E-A224-FC0C92ABC9D2}" type="presOf" srcId="{1E2293FD-F53F-448F-B3DA-41F7677C30B4}" destId="{2482B505-DD9C-4756-8491-292581FAD885}" srcOrd="0" destOrd="0" presId="urn:microsoft.com/office/officeart/2005/8/layout/vList5"/>
    <dgm:cxn modelId="{EFE51377-4805-47EA-A9FE-14E94731B16A}" srcId="{1BCF5519-088B-476B-838B-D04AAB1F7606}" destId="{1E2293FD-F53F-448F-B3DA-41F7677C30B4}" srcOrd="3" destOrd="0" parTransId="{3B62AA61-C516-41E4-AA38-36F140701FE5}" sibTransId="{7ED9120F-81FD-4530-AFE5-03A81D5F1188}"/>
    <dgm:cxn modelId="{713D5EA5-263D-4B4C-B790-ED33EA15CC7B}" type="presOf" srcId="{1E9047B4-FA01-4ABD-B457-C95384DA7A06}" destId="{86CF9D69-978D-4DAE-A47D-57D4899C1574}" srcOrd="0" destOrd="0" presId="urn:microsoft.com/office/officeart/2005/8/layout/vList5"/>
    <dgm:cxn modelId="{E2F42267-B173-4E28-A184-E5493AE3DA6D}" type="presParOf" srcId="{292BDEDF-0FB9-4557-B9D4-6268BE97402C}" destId="{760F5D71-DAE7-4F0F-86EB-D964CC04FAFA}" srcOrd="0" destOrd="0" presId="urn:microsoft.com/office/officeart/2005/8/layout/vList5"/>
    <dgm:cxn modelId="{CC306E5F-E5F5-4AF2-9A69-C6AC6E0DCA68}" type="presParOf" srcId="{760F5D71-DAE7-4F0F-86EB-D964CC04FAFA}" destId="{86CF9D69-978D-4DAE-A47D-57D4899C1574}" srcOrd="0" destOrd="0" presId="urn:microsoft.com/office/officeart/2005/8/layout/vList5"/>
    <dgm:cxn modelId="{D7F24530-89F1-4645-9749-2CB7EB1F2017}" type="presParOf" srcId="{292BDEDF-0FB9-4557-B9D4-6268BE97402C}" destId="{E5FF4FEC-3421-483D-8007-8C305FF6648C}" srcOrd="1" destOrd="0" presId="urn:microsoft.com/office/officeart/2005/8/layout/vList5"/>
    <dgm:cxn modelId="{14934464-50D4-443C-8B2D-B0D73CD3B5BB}" type="presParOf" srcId="{292BDEDF-0FB9-4557-B9D4-6268BE97402C}" destId="{99032E19-4D1C-47B5-BF77-01CEFD75510C}" srcOrd="2" destOrd="0" presId="urn:microsoft.com/office/officeart/2005/8/layout/vList5"/>
    <dgm:cxn modelId="{33E470B1-08FD-4E88-838A-37FC5567D3DD}" type="presParOf" srcId="{99032E19-4D1C-47B5-BF77-01CEFD75510C}" destId="{63F2590B-C7A2-4777-8F0D-4F06D7522314}" srcOrd="0" destOrd="0" presId="urn:microsoft.com/office/officeart/2005/8/layout/vList5"/>
    <dgm:cxn modelId="{CAEE3768-C417-4989-861D-0C3753EF5D98}" type="presParOf" srcId="{292BDEDF-0FB9-4557-B9D4-6268BE97402C}" destId="{5FA0C16E-F3D6-4401-BC38-8A441874DCFD}" srcOrd="3" destOrd="0" presId="urn:microsoft.com/office/officeart/2005/8/layout/vList5"/>
    <dgm:cxn modelId="{A530F21F-AB2A-4220-BD8E-F45CC03DAD79}" type="presParOf" srcId="{292BDEDF-0FB9-4557-B9D4-6268BE97402C}" destId="{716C0341-02B2-4851-935E-950E4B437352}" srcOrd="4" destOrd="0" presId="urn:microsoft.com/office/officeart/2005/8/layout/vList5"/>
    <dgm:cxn modelId="{3FE8A220-1EF6-4349-91AA-FE194F511AE9}" type="presParOf" srcId="{716C0341-02B2-4851-935E-950E4B437352}" destId="{EB66A549-0715-4C14-BA77-4C67624E55EB}" srcOrd="0" destOrd="0" presId="urn:microsoft.com/office/officeart/2005/8/layout/vList5"/>
    <dgm:cxn modelId="{F6DC3C9B-8826-4F42-A672-EBC0EFF305CF}" type="presParOf" srcId="{292BDEDF-0FB9-4557-B9D4-6268BE97402C}" destId="{6D6BEAAE-5E85-4569-8F46-690F4EA59F76}" srcOrd="5" destOrd="0" presId="urn:microsoft.com/office/officeart/2005/8/layout/vList5"/>
    <dgm:cxn modelId="{94C8570F-1778-484E-9D0C-52A76C171191}" type="presParOf" srcId="{292BDEDF-0FB9-4557-B9D4-6268BE97402C}" destId="{22403975-8157-4FD0-9AC9-C0632DC6C6E3}" srcOrd="6" destOrd="0" presId="urn:microsoft.com/office/officeart/2005/8/layout/vList5"/>
    <dgm:cxn modelId="{A39D4E4D-D201-4DE6-BDFD-5F309762AAA4}" type="presParOf" srcId="{22403975-8157-4FD0-9AC9-C0632DC6C6E3}" destId="{2482B505-DD9C-4756-8491-292581FAD88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CEE8203-CFA4-4136-AFE8-49B2FEC65C99}">
      <dsp:nvSpPr>
        <dsp:cNvPr id="0" name=""/>
        <dsp:cNvSpPr/>
      </dsp:nvSpPr>
      <dsp:spPr>
        <a:xfrm>
          <a:off x="929481" y="0"/>
          <a:ext cx="5051424" cy="5051424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5CEB09-58D3-4E52-A3F1-B8FE5E5B2F98}">
      <dsp:nvSpPr>
        <dsp:cNvPr id="0" name=""/>
        <dsp:cNvSpPr/>
      </dsp:nvSpPr>
      <dsp:spPr>
        <a:xfrm>
          <a:off x="1409366" y="479885"/>
          <a:ext cx="1970055" cy="19700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Introduction</a:t>
          </a:r>
        </a:p>
      </dsp:txBody>
      <dsp:txXfrm>
        <a:off x="1409366" y="479885"/>
        <a:ext cx="1970055" cy="1970055"/>
      </dsp:txXfrm>
    </dsp:sp>
    <dsp:sp modelId="{242A8016-5A97-4241-873B-BB2899D39BC1}">
      <dsp:nvSpPr>
        <dsp:cNvPr id="0" name=""/>
        <dsp:cNvSpPr/>
      </dsp:nvSpPr>
      <dsp:spPr>
        <a:xfrm>
          <a:off x="3530964" y="479885"/>
          <a:ext cx="1970055" cy="197005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Students –Coalition Members</a:t>
          </a:r>
        </a:p>
      </dsp:txBody>
      <dsp:txXfrm>
        <a:off x="3530964" y="479885"/>
        <a:ext cx="1970055" cy="1970055"/>
      </dsp:txXfrm>
    </dsp:sp>
    <dsp:sp modelId="{FA75C2AB-4060-4FC8-91BF-FBFFABFF5D6F}">
      <dsp:nvSpPr>
        <dsp:cNvPr id="0" name=""/>
        <dsp:cNvSpPr/>
      </dsp:nvSpPr>
      <dsp:spPr>
        <a:xfrm>
          <a:off x="1409366" y="2601483"/>
          <a:ext cx="1970055" cy="197005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Translation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Work</a:t>
          </a:r>
        </a:p>
      </dsp:txBody>
      <dsp:txXfrm>
        <a:off x="1409366" y="2601483"/>
        <a:ext cx="1970055" cy="1970055"/>
      </dsp:txXfrm>
    </dsp:sp>
    <dsp:sp modelId="{72DA894B-538C-4C08-A13D-B1149C9EFFF2}">
      <dsp:nvSpPr>
        <dsp:cNvPr id="0" name=""/>
        <dsp:cNvSpPr/>
      </dsp:nvSpPr>
      <dsp:spPr>
        <a:xfrm>
          <a:off x="3530964" y="2601483"/>
          <a:ext cx="1970055" cy="19700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On the Ground Conversations</a:t>
          </a:r>
        </a:p>
      </dsp:txBody>
      <dsp:txXfrm>
        <a:off x="3530964" y="2601483"/>
        <a:ext cx="1970055" cy="197005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0B1DBE-5534-4688-9F47-46C7C6621172}">
      <dsp:nvSpPr>
        <dsp:cNvPr id="0" name=""/>
        <dsp:cNvSpPr/>
      </dsp:nvSpPr>
      <dsp:spPr>
        <a:xfrm>
          <a:off x="4407303" y="2003"/>
          <a:ext cx="1243793" cy="8084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Community Partners</a:t>
          </a:r>
        </a:p>
      </dsp:txBody>
      <dsp:txXfrm>
        <a:off x="4407303" y="2003"/>
        <a:ext cx="1243793" cy="808466"/>
      </dsp:txXfrm>
    </dsp:sp>
    <dsp:sp modelId="{5AE5097D-AC70-4265-9F2F-4A0BA1BA26B8}">
      <dsp:nvSpPr>
        <dsp:cNvPr id="0" name=""/>
        <dsp:cNvSpPr/>
      </dsp:nvSpPr>
      <dsp:spPr>
        <a:xfrm>
          <a:off x="3414907" y="406236"/>
          <a:ext cx="3228585" cy="3228585"/>
        </a:xfrm>
        <a:custGeom>
          <a:avLst/>
          <a:gdLst/>
          <a:ahLst/>
          <a:cxnLst/>
          <a:rect l="0" t="0" r="0" b="0"/>
          <a:pathLst>
            <a:path>
              <a:moveTo>
                <a:pt x="2244722" y="128190"/>
              </a:moveTo>
              <a:arcTo wR="1614292" hR="1614292" stAng="17579248" swAng="1960072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C0EB82-F3B3-450B-A180-4687F5C77743}">
      <dsp:nvSpPr>
        <dsp:cNvPr id="0" name=""/>
        <dsp:cNvSpPr/>
      </dsp:nvSpPr>
      <dsp:spPr>
        <a:xfrm>
          <a:off x="5942586" y="1117451"/>
          <a:ext cx="1243793" cy="8084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UofL Students</a:t>
          </a:r>
        </a:p>
      </dsp:txBody>
      <dsp:txXfrm>
        <a:off x="5942586" y="1117451"/>
        <a:ext cx="1243793" cy="808466"/>
      </dsp:txXfrm>
    </dsp:sp>
    <dsp:sp modelId="{CD8A698D-2EE9-4C20-977C-C50981D85349}">
      <dsp:nvSpPr>
        <dsp:cNvPr id="0" name=""/>
        <dsp:cNvSpPr/>
      </dsp:nvSpPr>
      <dsp:spPr>
        <a:xfrm>
          <a:off x="3414907" y="406236"/>
          <a:ext cx="3228585" cy="3228585"/>
        </a:xfrm>
        <a:custGeom>
          <a:avLst/>
          <a:gdLst/>
          <a:ahLst/>
          <a:cxnLst/>
          <a:rect l="0" t="0" r="0" b="0"/>
          <a:pathLst>
            <a:path>
              <a:moveTo>
                <a:pt x="3226383" y="1529995"/>
              </a:moveTo>
              <a:arcTo wR="1614292" hR="1614292" stAng="21420402" swAng="2195176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8D313-6A6D-478B-A399-40D2EDABF111}">
      <dsp:nvSpPr>
        <dsp:cNvPr id="0" name=""/>
        <dsp:cNvSpPr/>
      </dsp:nvSpPr>
      <dsp:spPr>
        <a:xfrm>
          <a:off x="5356160" y="2922286"/>
          <a:ext cx="1243793" cy="8084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Strategic Collaborations</a:t>
          </a:r>
        </a:p>
      </dsp:txBody>
      <dsp:txXfrm>
        <a:off x="5356160" y="2922286"/>
        <a:ext cx="1243793" cy="808466"/>
      </dsp:txXfrm>
    </dsp:sp>
    <dsp:sp modelId="{6CB2A0E6-B934-4CDB-912A-D2802BD9373E}">
      <dsp:nvSpPr>
        <dsp:cNvPr id="0" name=""/>
        <dsp:cNvSpPr/>
      </dsp:nvSpPr>
      <dsp:spPr>
        <a:xfrm>
          <a:off x="3414907" y="406236"/>
          <a:ext cx="3228585" cy="3228585"/>
        </a:xfrm>
        <a:custGeom>
          <a:avLst/>
          <a:gdLst/>
          <a:ahLst/>
          <a:cxnLst/>
          <a:rect l="0" t="0" r="0" b="0"/>
          <a:pathLst>
            <a:path>
              <a:moveTo>
                <a:pt x="1934847" y="3196438"/>
              </a:moveTo>
              <a:arcTo wR="1614292" hR="1614292" stAng="4712790" swAng="1374420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6A13C3-9974-40A6-9CF9-E377F5610AF8}">
      <dsp:nvSpPr>
        <dsp:cNvPr id="0" name=""/>
        <dsp:cNvSpPr/>
      </dsp:nvSpPr>
      <dsp:spPr>
        <a:xfrm>
          <a:off x="3458445" y="2922286"/>
          <a:ext cx="1243793" cy="8084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Politicians</a:t>
          </a:r>
        </a:p>
      </dsp:txBody>
      <dsp:txXfrm>
        <a:off x="3458445" y="2922286"/>
        <a:ext cx="1243793" cy="808466"/>
      </dsp:txXfrm>
    </dsp:sp>
    <dsp:sp modelId="{6B982D36-8EEE-4BC4-9698-F3114402E5AC}">
      <dsp:nvSpPr>
        <dsp:cNvPr id="0" name=""/>
        <dsp:cNvSpPr/>
      </dsp:nvSpPr>
      <dsp:spPr>
        <a:xfrm>
          <a:off x="3414907" y="406236"/>
          <a:ext cx="3228585" cy="3228585"/>
        </a:xfrm>
        <a:custGeom>
          <a:avLst/>
          <a:gdLst/>
          <a:ahLst/>
          <a:cxnLst/>
          <a:rect l="0" t="0" r="0" b="0"/>
          <a:pathLst>
            <a:path>
              <a:moveTo>
                <a:pt x="269604" y="2507463"/>
              </a:moveTo>
              <a:arcTo wR="1614292" hR="1614292" stAng="8784422" swAng="2195176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1B6B04-19EC-4B32-BF20-1070960C064B}">
      <dsp:nvSpPr>
        <dsp:cNvPr id="0" name=""/>
        <dsp:cNvSpPr/>
      </dsp:nvSpPr>
      <dsp:spPr>
        <a:xfrm>
          <a:off x="2872019" y="1117451"/>
          <a:ext cx="1243793" cy="8084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UofL Academics</a:t>
          </a:r>
        </a:p>
      </dsp:txBody>
      <dsp:txXfrm>
        <a:off x="2872019" y="1117451"/>
        <a:ext cx="1243793" cy="808466"/>
      </dsp:txXfrm>
    </dsp:sp>
    <dsp:sp modelId="{930492F8-1A6B-417B-BE23-0542377E4583}">
      <dsp:nvSpPr>
        <dsp:cNvPr id="0" name=""/>
        <dsp:cNvSpPr/>
      </dsp:nvSpPr>
      <dsp:spPr>
        <a:xfrm>
          <a:off x="3414907" y="406236"/>
          <a:ext cx="3228585" cy="3228585"/>
        </a:xfrm>
        <a:custGeom>
          <a:avLst/>
          <a:gdLst/>
          <a:ahLst/>
          <a:cxnLst/>
          <a:rect l="0" t="0" r="0" b="0"/>
          <a:pathLst>
            <a:path>
              <a:moveTo>
                <a:pt x="281437" y="703557"/>
              </a:moveTo>
              <a:arcTo wR="1614292" hR="1614292" stAng="12860680" swAng="1960072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03E914-2237-4E5E-940C-5AF64A2719F0}">
      <dsp:nvSpPr>
        <dsp:cNvPr id="0" name=""/>
        <dsp:cNvSpPr/>
      </dsp:nvSpPr>
      <dsp:spPr>
        <a:xfrm>
          <a:off x="1227" y="297257"/>
          <a:ext cx="4309690" cy="27366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77956C-0B79-44F7-A04A-2A415EAB5B08}">
      <dsp:nvSpPr>
        <dsp:cNvPr id="0" name=""/>
        <dsp:cNvSpPr/>
      </dsp:nvSpPr>
      <dsp:spPr>
        <a:xfrm>
          <a:off x="480082" y="752169"/>
          <a:ext cx="4309690" cy="2736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To determine baseline interest level in understanding the science around air pollution in West and Southwest Louisville</a:t>
          </a:r>
        </a:p>
      </dsp:txBody>
      <dsp:txXfrm>
        <a:off x="480082" y="752169"/>
        <a:ext cx="4309690" cy="2736653"/>
      </dsp:txXfrm>
    </dsp:sp>
    <dsp:sp modelId="{810C7411-429E-4DC9-9775-3E5A4B220DC9}">
      <dsp:nvSpPr>
        <dsp:cNvPr id="0" name=""/>
        <dsp:cNvSpPr/>
      </dsp:nvSpPr>
      <dsp:spPr>
        <a:xfrm>
          <a:off x="5268627" y="297257"/>
          <a:ext cx="4309690" cy="27366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CD436E-177D-4EC4-8823-D48873DFF4DB}">
      <dsp:nvSpPr>
        <dsp:cNvPr id="0" name=""/>
        <dsp:cNvSpPr/>
      </dsp:nvSpPr>
      <dsp:spPr>
        <a:xfrm>
          <a:off x="5747481" y="752169"/>
          <a:ext cx="4309690" cy="2736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To test whether a central resource website boots residents’ engagement in environmental justice issues.</a:t>
          </a:r>
        </a:p>
      </dsp:txBody>
      <dsp:txXfrm>
        <a:off x="5747481" y="752169"/>
        <a:ext cx="4309690" cy="273665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3D7C8D-2863-460D-B470-37F980AC09A1}">
      <dsp:nvSpPr>
        <dsp:cNvPr id="0" name=""/>
        <dsp:cNvSpPr/>
      </dsp:nvSpPr>
      <dsp:spPr>
        <a:xfrm>
          <a:off x="616949" y="340539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649612-B850-453F-AEA0-F1DD4B4D36E9}">
      <dsp:nvSpPr>
        <dsp:cNvPr id="0" name=""/>
        <dsp:cNvSpPr/>
      </dsp:nvSpPr>
      <dsp:spPr>
        <a:xfrm>
          <a:off x="1004512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801F21-D282-40EF-9E29-A74725297BC8}">
      <dsp:nvSpPr>
        <dsp:cNvPr id="0" name=""/>
        <dsp:cNvSpPr/>
      </dsp:nvSpPr>
      <dsp:spPr>
        <a:xfrm>
          <a:off x="35606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300" kern="1200" dirty="0"/>
            <a:t>Investigation </a:t>
          </a:r>
        </a:p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300" kern="1200" cap="none" dirty="0"/>
            <a:t>Students Identify The Issues and Serve as Testers For Engagement</a:t>
          </a:r>
          <a:endParaRPr lang="en-US" sz="1300" kern="1200" dirty="0"/>
        </a:p>
      </dsp:txBody>
      <dsp:txXfrm>
        <a:off x="35606" y="2725540"/>
        <a:ext cx="2981250" cy="720000"/>
      </dsp:txXfrm>
    </dsp:sp>
    <dsp:sp modelId="{00A0499F-D5CB-403E-8DA3-E028EEC14A61}">
      <dsp:nvSpPr>
        <dsp:cNvPr id="0" name=""/>
        <dsp:cNvSpPr/>
      </dsp:nvSpPr>
      <dsp:spPr>
        <a:xfrm>
          <a:off x="4119918" y="340539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43F4F1-F01A-4722-AFF4-7EA69B549C7F}">
      <dsp:nvSpPr>
        <dsp:cNvPr id="0" name=""/>
        <dsp:cNvSpPr/>
      </dsp:nvSpPr>
      <dsp:spPr>
        <a:xfrm>
          <a:off x="4507481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A5E75-08C4-4E96-841F-C53027E17FA6}">
      <dsp:nvSpPr>
        <dsp:cNvPr id="0" name=""/>
        <dsp:cNvSpPr/>
      </dsp:nvSpPr>
      <dsp:spPr>
        <a:xfrm>
          <a:off x="3538574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300" kern="1200" dirty="0"/>
            <a:t>Innovation</a:t>
          </a:r>
        </a:p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300" kern="1200" cap="none" dirty="0"/>
            <a:t>Students offer Fresh Perspectives on Solutions</a:t>
          </a:r>
        </a:p>
      </dsp:txBody>
      <dsp:txXfrm>
        <a:off x="3538574" y="2725540"/>
        <a:ext cx="2981250" cy="720000"/>
      </dsp:txXfrm>
    </dsp:sp>
    <dsp:sp modelId="{274690F8-BB69-471C-B976-F52ADF90E6B7}">
      <dsp:nvSpPr>
        <dsp:cNvPr id="0" name=""/>
        <dsp:cNvSpPr/>
      </dsp:nvSpPr>
      <dsp:spPr>
        <a:xfrm>
          <a:off x="7622887" y="340539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B38C89-A913-46F6-BAD8-1074D7A2389F}">
      <dsp:nvSpPr>
        <dsp:cNvPr id="0" name=""/>
        <dsp:cNvSpPr/>
      </dsp:nvSpPr>
      <dsp:spPr>
        <a:xfrm>
          <a:off x="8010450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D8633-FAF6-452F-9AD1-9FB2F52BFCFB}">
      <dsp:nvSpPr>
        <dsp:cNvPr id="0" name=""/>
        <dsp:cNvSpPr/>
      </dsp:nvSpPr>
      <dsp:spPr>
        <a:xfrm>
          <a:off x="7041543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300" kern="1200" dirty="0"/>
            <a:t>Investment </a:t>
          </a:r>
        </a:p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300" kern="1200" cap="none" dirty="0"/>
            <a:t>Students are a Part of The Community and  Benefit from this Work</a:t>
          </a:r>
        </a:p>
      </dsp:txBody>
      <dsp:txXfrm>
        <a:off x="7041543" y="2725540"/>
        <a:ext cx="2981250" cy="72000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 xmlns="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6E16C-16F7-4B9B-99A7-F9A528CAFA89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54E86-8F99-470F-91C9-7E8D8E94AA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72359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54E86-8F99-470F-91C9-7E8D8E94AAD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08748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2625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6424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50734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65624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730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25497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2216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74840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23464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01654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35951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824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Megan.poole@louisville.edu" TargetMode="External"/><Relationship Id="rId2" Type="http://schemas.openxmlformats.org/officeDocument/2006/relationships/hyperlink" Target="mailto:shavonnie.carthens@louisville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A9286AD2-18A9-4868-A4E3-7A2097A208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xmlns="" id="{7560665C-5313-4D62-9C71-04402A493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4465" y="1377180"/>
            <a:ext cx="4266624" cy="50270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9FFB0C-FDB7-46F2-B4F8-558276E63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178" y="584446"/>
            <a:ext cx="7718885" cy="368601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Avenir Black" panose="0200050302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What Air Justice Means </a:t>
            </a:r>
            <a:br>
              <a:rPr lang="en-US" sz="4800" b="1" dirty="0">
                <a:solidFill>
                  <a:schemeClr val="accent2">
                    <a:lumMod val="50000"/>
                  </a:schemeClr>
                </a:solidFill>
                <a:effectLst/>
                <a:latin typeface="Avenir Black" panose="02000503020000020003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Avenir Black" panose="0200050302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to Communities in West</a:t>
            </a:r>
            <a:b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Avenir Black" panose="02000503020000020003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Avenir Black" panose="0200050302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and Southwest</a:t>
            </a:r>
            <a:b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Avenir Black" panose="02000503020000020003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Avenir Black" panose="02000503020000020003" pitchFamily="2" charset="0"/>
                <a:ea typeface="Calibri" panose="020F0502020204030204" pitchFamily="34" charset="0"/>
                <a:cs typeface="Arial" panose="020B0604020202020204" pitchFamily="34" charset="0"/>
              </a:rPr>
              <a:t>Louisville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lack" panose="02000503020000020003" pitchFamily="2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7A7CD63-7EC3-44F3-95D0-595C4019FF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44179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F008469-1E48-473E-AC7A-4136DFCEFCCF}"/>
              </a:ext>
            </a:extLst>
          </p:cNvPr>
          <p:cNvSpPr txBox="1"/>
          <p:nvPr/>
        </p:nvSpPr>
        <p:spPr>
          <a:xfrm>
            <a:off x="660676" y="5756345"/>
            <a:ext cx="35111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DR. MEGAN POOLE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ASST. PROFESSOR OF ENGLISH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University of Louisville</a:t>
            </a:r>
          </a:p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60105C-E567-4E9A-85D7-EBEA331FB5EA}"/>
              </a:ext>
            </a:extLst>
          </p:cNvPr>
          <p:cNvSpPr txBox="1"/>
          <p:nvPr/>
        </p:nvSpPr>
        <p:spPr>
          <a:xfrm>
            <a:off x="660676" y="4601245"/>
            <a:ext cx="3230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SHAVONNIE R. CARTHENS, JD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ASST. PROFESSOR OF LAW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University of Louisville,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Brandeis School of Law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493821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A6DA97A-0B74-44C9-985F-99B09CCEE3C8}"/>
              </a:ext>
            </a:extLst>
          </p:cNvPr>
          <p:cNvGrpSpPr/>
          <p:nvPr/>
        </p:nvGrpSpPr>
        <p:grpSpPr>
          <a:xfrm>
            <a:off x="442558" y="300277"/>
            <a:ext cx="2369719" cy="984095"/>
            <a:chOff x="2106417" y="1035551"/>
            <a:chExt cx="2369719" cy="98409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F9DB8E4C-FA07-4FAF-80DA-0799A4F07B76}"/>
                </a:ext>
              </a:extLst>
            </p:cNvPr>
            <p:cNvSpPr/>
            <p:nvPr/>
          </p:nvSpPr>
          <p:spPr>
            <a:xfrm>
              <a:off x="2106417" y="1035551"/>
              <a:ext cx="2369719" cy="98409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xmlns="" id="{34FD5C65-70A0-437D-A4A9-A8BB7A814662}"/>
                </a:ext>
              </a:extLst>
            </p:cNvPr>
            <p:cNvSpPr txBox="1"/>
            <p:nvPr/>
          </p:nvSpPr>
          <p:spPr>
            <a:xfrm>
              <a:off x="2154457" y="1083591"/>
              <a:ext cx="2273639" cy="8880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47625" rIns="95250" bIns="4762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/>
                <a:t>Infographics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57FC54-D986-664C-8FE6-F4AB9B8EE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58A241-E98B-1341-9C3B-FB97186B09AD}"/>
              </a:ext>
            </a:extLst>
          </p:cNvPr>
          <p:cNvSpPr txBox="1"/>
          <p:nvPr/>
        </p:nvSpPr>
        <p:spPr>
          <a:xfrm>
            <a:off x="1658515" y="1439694"/>
            <a:ext cx="1136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" panose="02000503020000020003" pitchFamily="2" charset="0"/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xmlns="" val="3090672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A6DA97A-0B74-44C9-985F-99B09CCEE3C8}"/>
              </a:ext>
            </a:extLst>
          </p:cNvPr>
          <p:cNvGrpSpPr/>
          <p:nvPr/>
        </p:nvGrpSpPr>
        <p:grpSpPr>
          <a:xfrm>
            <a:off x="442558" y="300277"/>
            <a:ext cx="2369719" cy="984095"/>
            <a:chOff x="2106417" y="1035551"/>
            <a:chExt cx="2369719" cy="98409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F9DB8E4C-FA07-4FAF-80DA-0799A4F07B76}"/>
                </a:ext>
              </a:extLst>
            </p:cNvPr>
            <p:cNvSpPr/>
            <p:nvPr/>
          </p:nvSpPr>
          <p:spPr>
            <a:xfrm>
              <a:off x="2106417" y="1035551"/>
              <a:ext cx="2369719" cy="98409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xmlns="" id="{34FD5C65-70A0-437D-A4A9-A8BB7A814662}"/>
                </a:ext>
              </a:extLst>
            </p:cNvPr>
            <p:cNvSpPr txBox="1"/>
            <p:nvPr/>
          </p:nvSpPr>
          <p:spPr>
            <a:xfrm>
              <a:off x="2154457" y="1083591"/>
              <a:ext cx="2273639" cy="8880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47625" rIns="95250" bIns="4762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/>
                <a:t>Infographics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58A241-E98B-1341-9C3B-FB97186B09AD}"/>
              </a:ext>
            </a:extLst>
          </p:cNvPr>
          <p:cNvSpPr txBox="1"/>
          <p:nvPr/>
        </p:nvSpPr>
        <p:spPr>
          <a:xfrm>
            <a:off x="1658515" y="1439694"/>
            <a:ext cx="1136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" panose="02000503020000020003" pitchFamily="2" charset="0"/>
              </a:rPr>
              <a:t>AFTER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037F1A-38AD-624C-AE9E-527F48A4CC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558" y="1803435"/>
            <a:ext cx="3512222" cy="43902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B579B90-2DE2-7A40-AE0A-22F81D2A4B3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20368" y="348317"/>
            <a:ext cx="2726399" cy="340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7DE28CC-2AFB-E14B-B238-D43F961945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0317" y="348318"/>
            <a:ext cx="2726399" cy="3407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0F7DDE8-E777-5D4D-9425-36CF6C7155A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9837" y="2737673"/>
            <a:ext cx="2764831" cy="34560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237572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A6DA97A-0B74-44C9-985F-99B09CCEE3C8}"/>
              </a:ext>
            </a:extLst>
          </p:cNvPr>
          <p:cNvGrpSpPr/>
          <p:nvPr/>
        </p:nvGrpSpPr>
        <p:grpSpPr>
          <a:xfrm>
            <a:off x="442558" y="300277"/>
            <a:ext cx="2369719" cy="984095"/>
            <a:chOff x="2106417" y="1035551"/>
            <a:chExt cx="2369719" cy="98409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F9DB8E4C-FA07-4FAF-80DA-0799A4F07B76}"/>
                </a:ext>
              </a:extLst>
            </p:cNvPr>
            <p:cNvSpPr/>
            <p:nvPr/>
          </p:nvSpPr>
          <p:spPr>
            <a:xfrm>
              <a:off x="2106417" y="1035551"/>
              <a:ext cx="2369719" cy="98409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xmlns="" id="{34FD5C65-70A0-437D-A4A9-A8BB7A814662}"/>
                </a:ext>
              </a:extLst>
            </p:cNvPr>
            <p:cNvSpPr txBox="1"/>
            <p:nvPr/>
          </p:nvSpPr>
          <p:spPr>
            <a:xfrm>
              <a:off x="2154457" y="1083591"/>
              <a:ext cx="2273639" cy="8880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47625" rIns="95250" bIns="4762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/>
                <a:t>Blogs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15057E-7F47-F042-ACCA-B3331425A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2125" y="15283"/>
            <a:ext cx="2187100" cy="2187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226804-065C-8E4A-9691-8A99B0083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1373" y="0"/>
            <a:ext cx="2202383" cy="22023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DC6D324-51A9-1B45-A44A-0099FCA72B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2125" y="2282868"/>
            <a:ext cx="2185261" cy="21852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2DE5A07-9908-FD49-8D8A-0A81FA81E5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0218" y="2273140"/>
            <a:ext cx="2203538" cy="22035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939C6A3-5D78-F741-AE9D-EF805D9487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2125" y="4554169"/>
            <a:ext cx="2185261" cy="21852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533C98C-20DD-2C41-8FBE-FD1EFA4DD6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9967" y="4560069"/>
            <a:ext cx="2203789" cy="220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0319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A6DA97A-0B74-44C9-985F-99B09CCEE3C8}"/>
              </a:ext>
            </a:extLst>
          </p:cNvPr>
          <p:cNvGrpSpPr/>
          <p:nvPr/>
        </p:nvGrpSpPr>
        <p:grpSpPr>
          <a:xfrm>
            <a:off x="442558" y="300277"/>
            <a:ext cx="2369719" cy="984095"/>
            <a:chOff x="2106417" y="1035551"/>
            <a:chExt cx="2369719" cy="98409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F9DB8E4C-FA07-4FAF-80DA-0799A4F07B76}"/>
                </a:ext>
              </a:extLst>
            </p:cNvPr>
            <p:cNvSpPr/>
            <p:nvPr/>
          </p:nvSpPr>
          <p:spPr>
            <a:xfrm>
              <a:off x="2106417" y="1035551"/>
              <a:ext cx="2369719" cy="98409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xmlns="" id="{34FD5C65-70A0-437D-A4A9-A8BB7A814662}"/>
                </a:ext>
              </a:extLst>
            </p:cNvPr>
            <p:cNvSpPr txBox="1"/>
            <p:nvPr/>
          </p:nvSpPr>
          <p:spPr>
            <a:xfrm>
              <a:off x="2154457" y="1083591"/>
              <a:ext cx="2273639" cy="8880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47625" rIns="95250" bIns="4762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/>
                <a:t>Blogs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92C7D7-67A0-19CB-52CB-9B049261CF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1179" y="1554925"/>
            <a:ext cx="9411337" cy="44001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866106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2881A9-9D03-467B-8626-FD295CE8AB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172040" y="935813"/>
            <a:ext cx="9093538" cy="498637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4235FF9-B895-42E5-9571-CE820339F383}"/>
              </a:ext>
            </a:extLst>
          </p:cNvPr>
          <p:cNvGrpSpPr/>
          <p:nvPr/>
        </p:nvGrpSpPr>
        <p:grpSpPr>
          <a:xfrm>
            <a:off x="9224627" y="319347"/>
            <a:ext cx="2369719" cy="1232932"/>
            <a:chOff x="2106417" y="1297142"/>
            <a:chExt cx="2369719" cy="123293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1A49FC86-489A-4747-9AA1-3A3E9D23219D}"/>
                </a:ext>
              </a:extLst>
            </p:cNvPr>
            <p:cNvSpPr/>
            <p:nvPr/>
          </p:nvSpPr>
          <p:spPr>
            <a:xfrm>
              <a:off x="2106417" y="1297142"/>
              <a:ext cx="2369719" cy="123293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xmlns="" id="{DD6A4BCE-A099-4A3B-9E1A-B374BFD28919}"/>
                </a:ext>
              </a:extLst>
            </p:cNvPr>
            <p:cNvSpPr txBox="1"/>
            <p:nvPr/>
          </p:nvSpPr>
          <p:spPr>
            <a:xfrm>
              <a:off x="2166604" y="1357329"/>
              <a:ext cx="2249345" cy="11125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47625" rIns="95250" bIns="4762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/>
                <a:t>Website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6BF32EF-5C34-DF9F-3188-982E01CB8269}"/>
              </a:ext>
            </a:extLst>
          </p:cNvPr>
          <p:cNvSpPr txBox="1"/>
          <p:nvPr/>
        </p:nvSpPr>
        <p:spPr>
          <a:xfrm>
            <a:off x="3907154" y="319347"/>
            <a:ext cx="3326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venir Next LT Pro" panose="020B0504020202020204" pitchFamily="34" charset="77"/>
              </a:rPr>
              <a:t>airjusticelou.org</a:t>
            </a:r>
            <a:endParaRPr lang="en-US" sz="2800" b="1" dirty="0">
              <a:latin typeface="Avenir Next L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3182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2881A9-9D03-467B-8626-FD295CE8AB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172040" y="1174936"/>
            <a:ext cx="9093538" cy="450812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4235FF9-B895-42E5-9571-CE820339F383}"/>
              </a:ext>
            </a:extLst>
          </p:cNvPr>
          <p:cNvGrpSpPr/>
          <p:nvPr/>
        </p:nvGrpSpPr>
        <p:grpSpPr>
          <a:xfrm>
            <a:off x="9224627" y="319347"/>
            <a:ext cx="2369719" cy="1232932"/>
            <a:chOff x="2106417" y="1297142"/>
            <a:chExt cx="2369719" cy="123293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1A49FC86-489A-4747-9AA1-3A3E9D23219D}"/>
                </a:ext>
              </a:extLst>
            </p:cNvPr>
            <p:cNvSpPr/>
            <p:nvPr/>
          </p:nvSpPr>
          <p:spPr>
            <a:xfrm>
              <a:off x="2106417" y="1297142"/>
              <a:ext cx="2369719" cy="123293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xmlns="" id="{DD6A4BCE-A099-4A3B-9E1A-B374BFD28919}"/>
                </a:ext>
              </a:extLst>
            </p:cNvPr>
            <p:cNvSpPr txBox="1"/>
            <p:nvPr/>
          </p:nvSpPr>
          <p:spPr>
            <a:xfrm>
              <a:off x="2166604" y="1357329"/>
              <a:ext cx="2249345" cy="11125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47625" rIns="95250" bIns="4762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/>
                <a:t>Website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82A2B40-1855-827F-8834-F5978BB8F539}"/>
              </a:ext>
            </a:extLst>
          </p:cNvPr>
          <p:cNvSpPr txBox="1"/>
          <p:nvPr/>
        </p:nvSpPr>
        <p:spPr>
          <a:xfrm>
            <a:off x="3520440" y="515625"/>
            <a:ext cx="4032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77"/>
              </a:rPr>
              <a:t>coming March 28</a:t>
            </a:r>
            <a:r>
              <a:rPr lang="en-US" sz="2800" b="1" baseline="30000" dirty="0">
                <a:latin typeface="Avenir Next LT Pro" panose="020B0504020202020204" pitchFamily="34" charset="77"/>
              </a:rPr>
              <a:t>th</a:t>
            </a:r>
            <a:r>
              <a:rPr lang="en-US" sz="2800" b="1" dirty="0">
                <a:latin typeface="Avenir Next LT Pro" panose="020B0504020202020204" pitchFamily="34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793149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5">
            <a:extLst>
              <a:ext uri="{FF2B5EF4-FFF2-40B4-BE49-F238E27FC236}">
                <a16:creationId xmlns:a16="http://schemas.microsoft.com/office/drawing/2014/main" xmlns="" id="{990D0034-F768-41E7-85D4-F38C4DE857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outdoor, grass, tree, playing&#10;&#10;Description automatically generated">
            <a:extLst>
              <a:ext uri="{FF2B5EF4-FFF2-40B4-BE49-F238E27FC236}">
                <a16:creationId xmlns:a16="http://schemas.microsoft.com/office/drawing/2014/main" xmlns="" id="{4BB6F449-63F3-4994-A925-BD4E0FB68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58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35" name="Rectangle 27">
            <a:extLst>
              <a:ext uri="{FF2B5EF4-FFF2-40B4-BE49-F238E27FC236}">
                <a16:creationId xmlns:a16="http://schemas.microsoft.com/office/drawing/2014/main" xmlns="" id="{95B38FD6-641F-41BF-B466-C1C6366420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48600" y="1238442"/>
            <a:ext cx="3635926" cy="43557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2DC523-73FC-457F-90C0-9CFA80BD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9772" y="1419273"/>
            <a:ext cx="3153580" cy="1358188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Avenir Black" panose="02000503020000020003" pitchFamily="2" charset="0"/>
              </a:rPr>
              <a:t>Air Justice – On the Ground</a:t>
            </a:r>
          </a:p>
        </p:txBody>
      </p:sp>
      <p:cxnSp>
        <p:nvCxnSpPr>
          <p:cNvPr id="36" name="!!Straight Connector">
            <a:extLst>
              <a:ext uri="{FF2B5EF4-FFF2-40B4-BE49-F238E27FC236}">
                <a16:creationId xmlns:a16="http://schemas.microsoft.com/office/drawing/2014/main" xmlns="" id="{6BF9119E-766E-4526-AAE5-639F577C04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227643" y="2865016"/>
            <a:ext cx="292608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06F61A-FDE4-4F62-B965-1F1794BF9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9772" y="2978254"/>
            <a:ext cx="3153580" cy="24442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  ~2,000 surveys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  30+ zip codes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  15 community events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  5 focus groups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</a:rPr>
              <a:t>  50+ UofL students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7" name="Rectangle 31">
            <a:extLst>
              <a:ext uri="{FF2B5EF4-FFF2-40B4-BE49-F238E27FC236}">
                <a16:creationId xmlns:a16="http://schemas.microsoft.com/office/drawing/2014/main" xmlns="" id="{1FE461C7-FF45-427F-83D7-18DFBD4818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865534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C8DD82D3-D002-45B0-B16A-82B3DA4EFD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0F8E33-D7D9-4C54-B278-158A1B987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073550" cy="5126203"/>
          </a:xfrm>
        </p:spPr>
        <p:txBody>
          <a:bodyPr anchor="ctr">
            <a:normAutofit/>
          </a:bodyPr>
          <a:lstStyle/>
          <a:p>
            <a:pPr algn="r"/>
            <a:r>
              <a:rPr lang="en-US" sz="4300" b="1" dirty="0">
                <a:latin typeface="Avenir Black" panose="02000503020000020003" pitchFamily="2" charset="0"/>
              </a:rPr>
              <a:t>Questions?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9F09C252-16FE-4557-AD6D-BB5CA77349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42052" y="1778497"/>
            <a:ext cx="0" cy="320040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4FAB9D-B4A2-4018-B08F-73CDAD00F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3786" y="621697"/>
            <a:ext cx="6791894" cy="5147973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Please reach out to us!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Shavonnie R. Carthens, J.D.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Assistant Professor of Law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University of Louisville Brandeis School of Law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linkClick r:id="rId2"/>
              </a:rPr>
              <a:t>shavonnie.carthens@louisville.edu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Dr. Megan R. Poole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Assistant Professor of English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linkClick r:id="rId3"/>
              </a:rPr>
              <a:t>megan.poole@louisville.edu</a:t>
            </a:r>
            <a:r>
              <a:rPr lang="en-US" dirty="0"/>
              <a:t>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4552793-7DFF-4EC7-AC69-D34A75D018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413719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DFEBD0D2-AA2A-4936-A509-D629383EFF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1C4CCB-A55F-48CA-8C82-F779439D9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Avenir Black" panose="02000503020000020003" pitchFamily="2" charset="0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752F38C-F560-47AA-90AD-209F39C041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6506110-E6E1-4309-83FA-C6B068FA34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xmlns="" id="{4887BA7E-1F4E-01F1-8E13-BBBBC054E9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01310461"/>
              </p:ext>
            </p:extLst>
          </p:nvPr>
        </p:nvGraphicFramePr>
        <p:xfrm>
          <a:off x="633413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641974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44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4" name="Straight Connector 46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68D850BB-E55F-4EA3-8D1C-466609DFBC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84" b="38045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55" name="Rectangle 48">
            <a:extLst>
              <a:ext uri="{FF2B5EF4-FFF2-40B4-BE49-F238E27FC236}">
                <a16:creationId xmlns:a16="http://schemas.microsoft.com/office/drawing/2014/main" xmlns="" id="{0B4FB531-34DA-4777-9BD5-5B885DC381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42E003-556A-46C1-9357-AA5B85F7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5120639"/>
            <a:ext cx="7137263" cy="128016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4800" b="1" dirty="0">
                <a:solidFill>
                  <a:srgbClr val="FFFFFF"/>
                </a:solidFill>
                <a:latin typeface="Avenir Black" panose="02000503020000020003" pitchFamily="2" charset="0"/>
              </a:rPr>
              <a:t>Introduction – Air Justice (EHLC)</a:t>
            </a:r>
          </a:p>
        </p:txBody>
      </p:sp>
      <p:cxnSp>
        <p:nvCxnSpPr>
          <p:cNvPr id="56" name="Straight Connector 50">
            <a:extLst>
              <a:ext uri="{FF2B5EF4-FFF2-40B4-BE49-F238E27FC236}">
                <a16:creationId xmlns:a16="http://schemas.microsoft.com/office/drawing/2014/main" xmlns="" id="{D5B557D3-D7B4-404B-84A1-9BD182BE5B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39887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7B74F2B-9534-4540-96B0-5C8E958B9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BB5294-A722-4568-A88F-768559E43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467092"/>
            <a:ext cx="5983605" cy="1450757"/>
          </a:xfrm>
        </p:spPr>
        <p:txBody>
          <a:bodyPr>
            <a:normAutofit/>
          </a:bodyPr>
          <a:lstStyle/>
          <a:p>
            <a:r>
              <a:rPr lang="en-US" b="1" dirty="0">
                <a:latin typeface="Avenir Black" panose="02000503020000020003" pitchFamily="2" charset="0"/>
              </a:rPr>
              <a:t>Air Justice – The Question</a:t>
            </a:r>
          </a:p>
        </p:txBody>
      </p:sp>
      <p:pic>
        <p:nvPicPr>
          <p:cNvPr id="5" name="Picture 4" descr="Question mark boxes">
            <a:extLst>
              <a:ext uri="{FF2B5EF4-FFF2-40B4-BE49-F238E27FC236}">
                <a16:creationId xmlns:a16="http://schemas.microsoft.com/office/drawing/2014/main" xmlns="" id="{91C4F078-80D6-47DB-57CC-BAAD19C2EB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2816" r="26935"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cxnSp>
        <p:nvCxnSpPr>
          <p:cNvPr id="11" name="!!Straight Connector">
            <a:extLst>
              <a:ext uri="{FF2B5EF4-FFF2-40B4-BE49-F238E27FC236}">
                <a16:creationId xmlns:a16="http://schemas.microsoft.com/office/drawing/2014/main" xmlns="" id="{33BECB2B-2CFA-412C-880F-C4B6097493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406E33-A5DE-416C-936C-61D4E55A2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>
            <a:normAutofit/>
          </a:bodyPr>
          <a:lstStyle/>
          <a:p>
            <a:r>
              <a:rPr lang="en-US" sz="3200" i="1" dirty="0">
                <a:latin typeface="Avenir Book Oblique" panose="02000503020000020003" pitchFamily="2" charset="0"/>
                <a:ea typeface="Calibri" panose="020F0502020204030204" pitchFamily="34" charset="0"/>
              </a:rPr>
              <a:t>“H</a:t>
            </a:r>
            <a:r>
              <a:rPr lang="en-US" sz="3200" i="1" dirty="0">
                <a:effectLst/>
                <a:latin typeface="Avenir Book Oblique" panose="02000503020000020003" pitchFamily="2" charset="0"/>
                <a:ea typeface="Calibri" panose="020F0502020204030204" pitchFamily="34" charset="0"/>
              </a:rPr>
              <a:t>ow might information about air pollution and the industries that contribute to this issue be made more accessible to public audiences?”</a:t>
            </a:r>
            <a:endParaRPr lang="en-US" sz="3200" i="1" dirty="0">
              <a:latin typeface="Avenir Book Oblique" panose="02000503020000020003" pitchFamily="2" charset="0"/>
            </a:endParaRPr>
          </a:p>
          <a:p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1B60310-C5C3-46A0-A452-2A0B008434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248724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88F0A37D-2337-4AAF-98B0-7E4E9B9871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46C70-9827-4D58-8601-7955AA1D5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b="1" dirty="0">
                <a:latin typeface="Avenir Black" panose="02000503020000020003" pitchFamily="2" charset="0"/>
              </a:rPr>
              <a:t>The EHLC Coalition Model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15CCCF0-E573-463A-9760-1FDC0B2CFB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7234D70-FB65-4E99-985E-64D219674D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61113D32-77FE-450F-9A26-1B89C1F6A6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1693587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xmlns="" id="{4EBC6B40-01C5-4817-B530-3ACD1A8155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8332" y="3122875"/>
            <a:ext cx="173736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658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xmlns="" id="{88F0A37D-2337-4AAF-98B0-7E4E9B9871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EC63C5-C3E9-4D53-843D-4DB59801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b="1" dirty="0">
                <a:latin typeface="Avenir Black" panose="02000503020000020003" pitchFamily="2" charset="0"/>
              </a:rPr>
              <a:t>Air Justice – Research Goals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F15CCCF0-E573-463A-9760-1FDC0B2CFB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F7234D70-FB65-4E99-985E-64D219674D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36" name="Content Placeholder 2">
            <a:extLst>
              <a:ext uri="{FF2B5EF4-FFF2-40B4-BE49-F238E27FC236}">
                <a16:creationId xmlns:a16="http://schemas.microsoft.com/office/drawing/2014/main" xmlns="" id="{C0482793-DFA5-E02B-4EF2-98E9387087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02303069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266715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67">
            <a:extLst>
              <a:ext uri="{FF2B5EF4-FFF2-40B4-BE49-F238E27FC236}">
                <a16:creationId xmlns:a16="http://schemas.microsoft.com/office/drawing/2014/main" xmlns="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0" name="Straight Connector 69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71">
            <a:extLst>
              <a:ext uri="{FF2B5EF4-FFF2-40B4-BE49-F238E27FC236}">
                <a16:creationId xmlns:a16="http://schemas.microsoft.com/office/drawing/2014/main" xmlns="" id="{2FDF0794-1B86-42B2-B8C7-F60123E638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walking on a street&#10;&#10;Description automatically generated with low confidence">
            <a:extLst>
              <a:ext uri="{FF2B5EF4-FFF2-40B4-BE49-F238E27FC236}">
                <a16:creationId xmlns:a16="http://schemas.microsoft.com/office/drawing/2014/main" xmlns="" id="{E5C6346F-0476-4AA6-85B6-482B8258E8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88" b="-1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82" name="Rectangle 73">
            <a:extLst>
              <a:ext uri="{FF2B5EF4-FFF2-40B4-BE49-F238E27FC236}">
                <a16:creationId xmlns:a16="http://schemas.microsoft.com/office/drawing/2014/main" xmlns="" id="{C5373426-E26E-431D-959C-5DB96C0B62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42E003-556A-46C1-9357-AA5B85F7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277" y="1475234"/>
            <a:ext cx="3214307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Avenir Black" panose="02000503020000020003" pitchFamily="2" charset="0"/>
              </a:rPr>
              <a:t>Student  Coalition Members </a:t>
            </a:r>
          </a:p>
        </p:txBody>
      </p:sp>
      <p:cxnSp>
        <p:nvCxnSpPr>
          <p:cNvPr id="83" name="!!Straight Connector">
            <a:extLst>
              <a:ext uri="{FF2B5EF4-FFF2-40B4-BE49-F238E27FC236}">
                <a16:creationId xmlns:a16="http://schemas.microsoft.com/office/drawing/2014/main" xmlns="" id="{96D07482-83A3-4451-943C-B469610829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E239D8CC-16F4-4B2B-80F0-203C56D0D2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440449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0F6F1E82-F603-49E4-9641-09EEA984A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9251F9-68C7-4753-BED2-E06E9107C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b="1" dirty="0">
                <a:latin typeface="Avenir Black" panose="02000503020000020003" pitchFamily="2" charset="0"/>
              </a:rPr>
              <a:t>Why “Coalition” Needs Students….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C81CFD00-FC30-4AFB-A61F-3127B2C90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D1595AB-90F6-488F-B5E3-F8CFCC8FAA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xmlns="" id="{16DBE8E3-A2EA-F1A6-3EE0-E8876BC599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67318069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292002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68BDBE5C-BBE9-4E89-BEE5-DEB6EAB870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AADE61-41DB-34AF-F9E8-7511CD6D7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34946"/>
            <a:ext cx="3689094" cy="5055904"/>
          </a:xfrm>
        </p:spPr>
        <p:txBody>
          <a:bodyPr anchor="ctr">
            <a:normAutofit/>
          </a:bodyPr>
          <a:lstStyle/>
          <a:p>
            <a:pPr algn="r"/>
            <a:r>
              <a:rPr lang="en-US" b="1" dirty="0">
                <a:latin typeface="Avenir Black" panose="02000503020000020003" pitchFamily="2" charset="0"/>
              </a:rPr>
              <a:t>Student Translation Work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2752F38C-F560-47AA-90AD-209F39C041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FC4168B-AA75-4715-9B96-CF84B170A6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xmlns="" id="{405463E8-90A7-DF50-C343-FAE4625D9E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90024361"/>
              </p:ext>
            </p:extLst>
          </p:nvPr>
        </p:nvGraphicFramePr>
        <p:xfrm>
          <a:off x="4976031" y="634947"/>
          <a:ext cx="6582555" cy="5121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70589136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LightSeedLeftStep">
      <a:dk1>
        <a:srgbClr val="000000"/>
      </a:dk1>
      <a:lt1>
        <a:srgbClr val="FFFFFF"/>
      </a:lt1>
      <a:dk2>
        <a:srgbClr val="413124"/>
      </a:dk2>
      <a:lt2>
        <a:srgbClr val="E8E2E2"/>
      </a:lt2>
      <a:accent1>
        <a:srgbClr val="82A8AB"/>
      </a:accent1>
      <a:accent2>
        <a:srgbClr val="74AA98"/>
      </a:accent2>
      <a:accent3>
        <a:srgbClr val="82AB8C"/>
      </a:accent3>
      <a:accent4>
        <a:srgbClr val="7EAB75"/>
      </a:accent4>
      <a:accent5>
        <a:srgbClr val="96A77E"/>
      </a:accent5>
      <a:accent6>
        <a:srgbClr val="A4A470"/>
      </a:accent6>
      <a:hlink>
        <a:srgbClr val="AE6E69"/>
      </a:hlink>
      <a:folHlink>
        <a:srgbClr val="7F7F7F"/>
      </a:folHlink>
    </a:clrScheme>
    <a:fontScheme name="Retrospect">
      <a:majorFont>
        <a:latin typeface="Avenir Next LT Pro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venir Next LT Pro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12544</TotalTime>
  <Words>262</Words>
  <Application>Microsoft Office PowerPoint</Application>
  <PresentationFormat>Custom</PresentationFormat>
  <Paragraphs>69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RetrospectVTI</vt:lpstr>
      <vt:lpstr>What Air Justice Means  to Communities in West and Southwest Louisville</vt:lpstr>
      <vt:lpstr>Agenda</vt:lpstr>
      <vt:lpstr>Introduction – Air Justice (EHLC)</vt:lpstr>
      <vt:lpstr>Air Justice – The Question</vt:lpstr>
      <vt:lpstr>The EHLC Coalition Model</vt:lpstr>
      <vt:lpstr>Air Justice – Research Goals</vt:lpstr>
      <vt:lpstr>Student  Coalition Members </vt:lpstr>
      <vt:lpstr>Why “Coalition” Needs Students….</vt:lpstr>
      <vt:lpstr>Student Translation Work</vt:lpstr>
      <vt:lpstr>Slide 10</vt:lpstr>
      <vt:lpstr>Slide 11</vt:lpstr>
      <vt:lpstr>Slide 12</vt:lpstr>
      <vt:lpstr>Slide 13</vt:lpstr>
      <vt:lpstr>Slide 14</vt:lpstr>
      <vt:lpstr>Slide 15</vt:lpstr>
      <vt:lpstr>Air Justice – On the Ground</vt:lpstr>
      <vt:lpstr>Questions?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-</dc:creator>
  <cp:lastModifiedBy>Owner</cp:lastModifiedBy>
  <cp:revision>196</cp:revision>
  <dcterms:created xsi:type="dcterms:W3CDTF">2022-04-11T01:11:14Z</dcterms:created>
  <dcterms:modified xsi:type="dcterms:W3CDTF">2023-03-06T13:31:49Z</dcterms:modified>
</cp:coreProperties>
</file>