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Hanken Grotesk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Poltawski Nowy"/>
      <p:regular r:id="rId33"/>
      <p:bold r:id="rId34"/>
      <p:italic r:id="rId35"/>
      <p:boldItalic r:id="rId36"/>
    </p:embeddedFont>
    <p:embeddedFont>
      <p:font typeface="Bebas Neu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C5B0CE-1741-4993-AA0C-1906ABC53027}">
  <a:tblStyle styleId="{89C5B0CE-1741-4993-AA0C-1906ABC530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ankenGrotesk-bold.fntdata"/><Relationship Id="rId25" Type="http://schemas.openxmlformats.org/officeDocument/2006/relationships/font" Target="fonts/HankenGrotesk-regular.fntdata"/><Relationship Id="rId28" Type="http://schemas.openxmlformats.org/officeDocument/2006/relationships/font" Target="fonts/HankenGrotesk-boldItalic.fntdata"/><Relationship Id="rId27" Type="http://schemas.openxmlformats.org/officeDocument/2006/relationships/font" Target="fonts/HankenGrotes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PoltawskiNowy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PoltawskiNowy-italic.fntdata"/><Relationship Id="rId12" Type="http://schemas.openxmlformats.org/officeDocument/2006/relationships/slide" Target="slides/slide7.xml"/><Relationship Id="rId34" Type="http://schemas.openxmlformats.org/officeDocument/2006/relationships/font" Target="fonts/PoltawskiNowy-bold.fntdata"/><Relationship Id="rId15" Type="http://schemas.openxmlformats.org/officeDocument/2006/relationships/slide" Target="slides/slide10.xml"/><Relationship Id="rId37" Type="http://schemas.openxmlformats.org/officeDocument/2006/relationships/font" Target="fonts/BebasNeue-regular.fntdata"/><Relationship Id="rId14" Type="http://schemas.openxmlformats.org/officeDocument/2006/relationships/slide" Target="slides/slide9.xml"/><Relationship Id="rId36" Type="http://schemas.openxmlformats.org/officeDocument/2006/relationships/font" Target="fonts/PoltawskiNowy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a7f362302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a7f362302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91cb7681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91cb7681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91cb7681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91cb7681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aa025d93e_5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caa025d93e_5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caa025d93e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caa025d93e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caa025d93e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caa025d93e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caa025d93e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caa025d93e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a86b8ded09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a86b8ded09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aa025d93e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caa025d93e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caa025d93e_5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caa025d93e_5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caa025d93e_5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2caa025d93e_5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a86b8ded09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a86b8ded09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86b8ded0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86b8ded0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86b8ded09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a86b8ded0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a86b8ded0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a86b8ded0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c990294db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c990294db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6d91e3a4a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6d91e3a4a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d91e3a4a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d91e3a4a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6d91e3a4a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6d91e3a4a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bit.ly/3A1uf1Q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9144001" cy="5143501"/>
            <a:chOff x="1" y="0"/>
            <a:chExt cx="9144001" cy="5143501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flipH="1" rot="10800000">
              <a:off x="5558662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3">
              <a:alphaModFix amt="80000"/>
            </a:blip>
            <a:srcRect b="-196" l="-1691" r="23370" t="38666"/>
            <a:stretch/>
          </p:blipFill>
          <p:spPr>
            <a:xfrm flipH="1">
              <a:off x="1" y="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"/>
            <p:cNvPicPr preferRelativeResize="0"/>
            <p:nvPr/>
          </p:nvPicPr>
          <p:blipFill rotWithShape="1">
            <a:blip r:embed="rId4">
              <a:alphaModFix amt="80000"/>
            </a:blip>
            <a:srcRect b="0" l="10272" r="10280" t="0"/>
            <a:stretch/>
          </p:blipFill>
          <p:spPr>
            <a:xfrm>
              <a:off x="7851225" y="0"/>
              <a:ext cx="1292775" cy="1381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/>
          <p:nvPr>
            <p:ph type="ctrTitle"/>
          </p:nvPr>
        </p:nvSpPr>
        <p:spPr>
          <a:xfrm>
            <a:off x="789300" y="920875"/>
            <a:ext cx="3487200" cy="243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789425" y="3539525"/>
            <a:ext cx="2764800" cy="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/>
          <p:nvPr>
            <p:ph idx="2" type="pic"/>
          </p:nvPr>
        </p:nvSpPr>
        <p:spPr>
          <a:xfrm>
            <a:off x="5115175" y="1145250"/>
            <a:ext cx="3145500" cy="3456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>
            <a:off x="-12125" y="0"/>
            <a:ext cx="9156124" cy="5143501"/>
            <a:chOff x="-12125" y="0"/>
            <a:chExt cx="9156124" cy="5143501"/>
          </a:xfrm>
        </p:grpSpPr>
        <p:pic>
          <p:nvPicPr>
            <p:cNvPr id="73" name="Google Shape;73;p11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rot="10800000">
              <a:off x="-12124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1"/>
            <p:cNvPicPr preferRelativeResize="0"/>
            <p:nvPr/>
          </p:nvPicPr>
          <p:blipFill rotWithShape="1">
            <a:blip r:embed="rId3">
              <a:alphaModFix amt="80000"/>
            </a:blip>
            <a:srcRect b="-194" l="-1691" r="19183" t="28055"/>
            <a:stretch/>
          </p:blipFill>
          <p:spPr>
            <a:xfrm>
              <a:off x="7285325" y="0"/>
              <a:ext cx="1858674" cy="1757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1"/>
            <p:cNvPicPr preferRelativeResize="0"/>
            <p:nvPr/>
          </p:nvPicPr>
          <p:blipFill rotWithShape="1">
            <a:blip r:embed="rId4">
              <a:alphaModFix amt="80000"/>
            </a:blip>
            <a:srcRect b="10929" l="10272" r="10280" t="0"/>
            <a:stretch/>
          </p:blipFill>
          <p:spPr>
            <a:xfrm>
              <a:off x="-12125" y="3913324"/>
              <a:ext cx="1292775" cy="1230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1284000" y="1733547"/>
            <a:ext cx="6576000" cy="1317900"/>
          </a:xfrm>
          <a:prstGeom prst="rect">
            <a:avLst/>
          </a:prstGeom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subTitle"/>
          </p:nvPr>
        </p:nvSpPr>
        <p:spPr>
          <a:xfrm>
            <a:off x="1284000" y="3224388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-130250" y="-137225"/>
            <a:ext cx="9283775" cy="1683603"/>
            <a:chOff x="-130250" y="-137225"/>
            <a:chExt cx="9283775" cy="1683603"/>
          </a:xfrm>
        </p:grpSpPr>
        <p:pic>
          <p:nvPicPr>
            <p:cNvPr id="81" name="Google Shape;81;p13"/>
            <p:cNvPicPr preferRelativeResize="0"/>
            <p:nvPr/>
          </p:nvPicPr>
          <p:blipFill rotWithShape="1">
            <a:blip r:embed="rId2">
              <a:alphaModFix amt="70000"/>
            </a:blip>
            <a:srcRect b="0" l="-5842" r="6813" t="0"/>
            <a:stretch/>
          </p:blipFill>
          <p:spPr>
            <a:xfrm>
              <a:off x="6468000" y="-6197"/>
              <a:ext cx="2685525" cy="155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3"/>
            <p:cNvPicPr preferRelativeResize="0"/>
            <p:nvPr/>
          </p:nvPicPr>
          <p:blipFill rotWithShape="1">
            <a:blip r:embed="rId3">
              <a:alphaModFix amt="80000"/>
            </a:blip>
            <a:srcRect b="-198" l="3381" r="13748" t="33934"/>
            <a:stretch/>
          </p:blipFill>
          <p:spPr>
            <a:xfrm flipH="1" rot="-224408">
              <a:off x="-83683" y="-82149"/>
              <a:ext cx="1737116" cy="1484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3"/>
            <p:cNvPicPr preferRelativeResize="0"/>
            <p:nvPr/>
          </p:nvPicPr>
          <p:blipFill rotWithShape="1">
            <a:blip r:embed="rId4">
              <a:alphaModFix amt="80000"/>
            </a:blip>
            <a:srcRect b="27341" l="0" r="28926" t="497"/>
            <a:stretch/>
          </p:blipFill>
          <p:spPr>
            <a:xfrm flipH="1" rot="10800000">
              <a:off x="7996975" y="-19050"/>
              <a:ext cx="1156550" cy="996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088421" y="2237200"/>
            <a:ext cx="31785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2" type="subTitle"/>
          </p:nvPr>
        </p:nvSpPr>
        <p:spPr>
          <a:xfrm>
            <a:off x="4877379" y="2237200"/>
            <a:ext cx="31782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3" type="subTitle"/>
          </p:nvPr>
        </p:nvSpPr>
        <p:spPr>
          <a:xfrm>
            <a:off x="1088421" y="3974225"/>
            <a:ext cx="31785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4" type="subTitle"/>
          </p:nvPr>
        </p:nvSpPr>
        <p:spPr>
          <a:xfrm>
            <a:off x="4877379" y="3974225"/>
            <a:ext cx="3178200" cy="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hasCustomPrompt="1" type="title"/>
          </p:nvPr>
        </p:nvSpPr>
        <p:spPr>
          <a:xfrm>
            <a:off x="2175471" y="1357925"/>
            <a:ext cx="1004400" cy="447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/>
          <p:nvPr>
            <p:ph hasCustomPrompt="1" idx="5" type="title"/>
          </p:nvPr>
        </p:nvSpPr>
        <p:spPr>
          <a:xfrm>
            <a:off x="2174721" y="3094966"/>
            <a:ext cx="1005900" cy="447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hasCustomPrompt="1" idx="6" type="title"/>
          </p:nvPr>
        </p:nvSpPr>
        <p:spPr>
          <a:xfrm>
            <a:off x="5963529" y="1357933"/>
            <a:ext cx="1005900" cy="447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hasCustomPrompt="1" idx="7" type="title"/>
          </p:nvPr>
        </p:nvSpPr>
        <p:spPr>
          <a:xfrm>
            <a:off x="5963529" y="3094966"/>
            <a:ext cx="1005900" cy="4476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idx="8" type="subTitle"/>
          </p:nvPr>
        </p:nvSpPr>
        <p:spPr>
          <a:xfrm>
            <a:off x="1088421" y="1880150"/>
            <a:ext cx="3178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9" type="subTitle"/>
          </p:nvPr>
        </p:nvSpPr>
        <p:spPr>
          <a:xfrm>
            <a:off x="4877379" y="1880150"/>
            <a:ext cx="31782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3" type="subTitle"/>
          </p:nvPr>
        </p:nvSpPr>
        <p:spPr>
          <a:xfrm>
            <a:off x="1088421" y="3617075"/>
            <a:ext cx="31785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4" type="subTitle"/>
          </p:nvPr>
        </p:nvSpPr>
        <p:spPr>
          <a:xfrm>
            <a:off x="4877379" y="3617075"/>
            <a:ext cx="3178200" cy="4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4"/>
          <p:cNvGrpSpPr/>
          <p:nvPr/>
        </p:nvGrpSpPr>
        <p:grpSpPr>
          <a:xfrm>
            <a:off x="5558662" y="3090900"/>
            <a:ext cx="3585340" cy="2052601"/>
            <a:chOff x="5558662" y="3090900"/>
            <a:chExt cx="3585340" cy="2052601"/>
          </a:xfrm>
        </p:grpSpPr>
        <p:pic>
          <p:nvPicPr>
            <p:cNvPr id="99" name="Google Shape;99;p14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flipH="1" rot="10800000">
              <a:off x="5558662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4"/>
            <p:cNvPicPr preferRelativeResize="0"/>
            <p:nvPr/>
          </p:nvPicPr>
          <p:blipFill rotWithShape="1">
            <a:blip r:embed="rId3">
              <a:alphaModFix amt="80000"/>
            </a:blip>
            <a:srcRect b="22762" l="10274" r="18475" t="0"/>
            <a:stretch/>
          </p:blipFill>
          <p:spPr>
            <a:xfrm>
              <a:off x="7984575" y="4076700"/>
              <a:ext cx="1159425" cy="1066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14"/>
          <p:cNvSpPr txBox="1"/>
          <p:nvPr>
            <p:ph type="title"/>
          </p:nvPr>
        </p:nvSpPr>
        <p:spPr>
          <a:xfrm>
            <a:off x="4524300" y="3347950"/>
            <a:ext cx="38886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subTitle"/>
          </p:nvPr>
        </p:nvSpPr>
        <p:spPr>
          <a:xfrm>
            <a:off x="4524375" y="828675"/>
            <a:ext cx="3888600" cy="25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14"/>
          <p:cNvSpPr/>
          <p:nvPr>
            <p:ph idx="2" type="pic"/>
          </p:nvPr>
        </p:nvSpPr>
        <p:spPr>
          <a:xfrm>
            <a:off x="981325" y="1145250"/>
            <a:ext cx="3145500" cy="3456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0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0" y="1"/>
            <a:ext cx="9144001" cy="5143500"/>
            <a:chOff x="0" y="1"/>
            <a:chExt cx="9144001" cy="5143500"/>
          </a:xfrm>
        </p:grpSpPr>
        <p:pic>
          <p:nvPicPr>
            <p:cNvPr id="106" name="Google Shape;106;p15"/>
            <p:cNvPicPr preferRelativeResize="0"/>
            <p:nvPr/>
          </p:nvPicPr>
          <p:blipFill rotWithShape="1">
            <a:blip r:embed="rId2">
              <a:alphaModFix amt="80000"/>
            </a:blip>
            <a:srcRect b="-196" l="-1691" r="23370" t="38666"/>
            <a:stretch/>
          </p:blipFill>
          <p:spPr>
            <a:xfrm flipH="1" rot="5400000">
              <a:off x="7512226" y="132525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7" name="Google Shape;107;p15"/>
            <p:cNvGrpSpPr/>
            <p:nvPr/>
          </p:nvGrpSpPr>
          <p:grpSpPr>
            <a:xfrm>
              <a:off x="0" y="3090900"/>
              <a:ext cx="3585352" cy="2052601"/>
              <a:chOff x="0" y="3090900"/>
              <a:chExt cx="3585352" cy="2052601"/>
            </a:xfrm>
          </p:grpSpPr>
          <p:pic>
            <p:nvPicPr>
              <p:cNvPr id="108" name="Google Shape;108;p15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0" r="0" t="0"/>
              <a:stretch/>
            </p:blipFill>
            <p:spPr>
              <a:xfrm rot="10800000">
                <a:off x="12" y="3090900"/>
                <a:ext cx="3585340" cy="20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15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10929" l="26404" r="10276" t="0"/>
              <a:stretch/>
            </p:blipFill>
            <p:spPr>
              <a:xfrm>
                <a:off x="0" y="3913325"/>
                <a:ext cx="1030325" cy="123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10" name="Google Shape;110;p15"/>
          <p:cNvSpPr txBox="1"/>
          <p:nvPr>
            <p:ph type="title"/>
          </p:nvPr>
        </p:nvSpPr>
        <p:spPr>
          <a:xfrm flipH="1">
            <a:off x="4738935" y="2057400"/>
            <a:ext cx="3699600" cy="15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1" name="Google Shape;111;p15"/>
          <p:cNvSpPr txBox="1"/>
          <p:nvPr>
            <p:ph hasCustomPrompt="1" idx="2" type="title"/>
          </p:nvPr>
        </p:nvSpPr>
        <p:spPr>
          <a:xfrm flipH="1">
            <a:off x="5424585" y="961825"/>
            <a:ext cx="2328300" cy="841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 flipH="1">
            <a:off x="4738935" y="3554500"/>
            <a:ext cx="36996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/>
          <p:nvPr>
            <p:ph idx="3" type="pic"/>
          </p:nvPr>
        </p:nvSpPr>
        <p:spPr>
          <a:xfrm>
            <a:off x="1076575" y="1145250"/>
            <a:ext cx="3145500" cy="3456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6"/>
          <p:cNvPicPr preferRelativeResize="0"/>
          <p:nvPr/>
        </p:nvPicPr>
        <p:blipFill rotWithShape="1">
          <a:blip r:embed="rId2">
            <a:alphaModFix amt="69000"/>
          </a:blip>
          <a:srcRect b="-6406" l="0" r="0" t="15662"/>
          <a:stretch/>
        </p:blipFill>
        <p:spPr>
          <a:xfrm flipH="1" rot="-5400000">
            <a:off x="-579612" y="3320012"/>
            <a:ext cx="2412625" cy="12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 amt="80000"/>
          </a:blip>
          <a:srcRect b="36814" l="0" r="0" t="-4712"/>
          <a:stretch/>
        </p:blipFill>
        <p:spPr>
          <a:xfrm>
            <a:off x="-41650" y="4343400"/>
            <a:ext cx="1404800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 amt="80000"/>
          </a:blip>
          <a:srcRect b="-201" l="3381" r="-1971" t="19413"/>
          <a:stretch/>
        </p:blipFill>
        <p:spPr>
          <a:xfrm rot="1353217">
            <a:off x="7326440" y="-294348"/>
            <a:ext cx="2066548" cy="180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16"/>
          <p:cNvSpPr/>
          <p:nvPr>
            <p:ph idx="2" type="pic"/>
          </p:nvPr>
        </p:nvSpPr>
        <p:spPr>
          <a:xfrm>
            <a:off x="3502200" y="1760025"/>
            <a:ext cx="2139600" cy="213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2">
            <a:alphaModFix amt="70000"/>
          </a:blip>
          <a:srcRect b="0" l="-5842" r="6813" t="0"/>
          <a:stretch/>
        </p:blipFill>
        <p:spPr>
          <a:xfrm rot="5400000">
            <a:off x="7033757" y="3024451"/>
            <a:ext cx="2685525" cy="15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 amt="80000"/>
          </a:blip>
          <a:srcRect b="19102" l="40187" r="0" t="498"/>
          <a:stretch/>
        </p:blipFill>
        <p:spPr>
          <a:xfrm flipH="1">
            <a:off x="8170650" y="4033025"/>
            <a:ext cx="973350" cy="111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 amt="80000"/>
          </a:blip>
          <a:srcRect b="-198" l="3383" r="5175" t="26512"/>
          <a:stretch/>
        </p:blipFill>
        <p:spPr>
          <a:xfrm flipH="1" rot="-1062070">
            <a:off x="-336593" y="-197947"/>
            <a:ext cx="1916635" cy="165077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8"/>
          <p:cNvGrpSpPr/>
          <p:nvPr/>
        </p:nvGrpSpPr>
        <p:grpSpPr>
          <a:xfrm>
            <a:off x="0" y="0"/>
            <a:ext cx="9144002" cy="5143501"/>
            <a:chOff x="0" y="0"/>
            <a:chExt cx="9144002" cy="5143501"/>
          </a:xfrm>
        </p:grpSpPr>
        <p:pic>
          <p:nvPicPr>
            <p:cNvPr id="127" name="Google Shape;127;p1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flipH="1" rot="10800000">
              <a:off x="5558662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8"/>
            <p:cNvPicPr preferRelativeResize="0"/>
            <p:nvPr/>
          </p:nvPicPr>
          <p:blipFill rotWithShape="1">
            <a:blip r:embed="rId3">
              <a:alphaModFix amt="80000"/>
            </a:blip>
            <a:srcRect b="-196" l="-1691" r="23370" t="38666"/>
            <a:stretch/>
          </p:blipFill>
          <p:spPr>
            <a:xfrm flipH="1">
              <a:off x="1" y="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8"/>
            <p:cNvPicPr preferRelativeResize="0"/>
            <p:nvPr/>
          </p:nvPicPr>
          <p:blipFill rotWithShape="1">
            <a:blip r:embed="rId4">
              <a:alphaModFix amt="80000"/>
            </a:blip>
            <a:srcRect b="29656" l="31181" r="10284" t="0"/>
            <a:stretch/>
          </p:blipFill>
          <p:spPr>
            <a:xfrm>
              <a:off x="0" y="4171950"/>
              <a:ext cx="952500" cy="971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18"/>
          <p:cNvSpPr txBox="1"/>
          <p:nvPr>
            <p:ph type="title"/>
          </p:nvPr>
        </p:nvSpPr>
        <p:spPr>
          <a:xfrm>
            <a:off x="720000" y="1108475"/>
            <a:ext cx="4042500" cy="181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720000" y="2918725"/>
            <a:ext cx="4042500" cy="11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/>
          <p:nvPr>
            <p:ph idx="2" type="pic"/>
          </p:nvPr>
        </p:nvSpPr>
        <p:spPr>
          <a:xfrm flipH="1">
            <a:off x="5295900" y="785850"/>
            <a:ext cx="3858600" cy="3571800"/>
          </a:xfrm>
          <a:prstGeom prst="flowChartDelay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8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9"/>
          <p:cNvGrpSpPr/>
          <p:nvPr/>
        </p:nvGrpSpPr>
        <p:grpSpPr>
          <a:xfrm>
            <a:off x="1" y="0"/>
            <a:ext cx="9144001" cy="5143501"/>
            <a:chOff x="1" y="0"/>
            <a:chExt cx="9144001" cy="5143501"/>
          </a:xfrm>
        </p:grpSpPr>
        <p:pic>
          <p:nvPicPr>
            <p:cNvPr id="135" name="Google Shape;135;p19"/>
            <p:cNvPicPr preferRelativeResize="0"/>
            <p:nvPr/>
          </p:nvPicPr>
          <p:blipFill rotWithShape="1">
            <a:blip r:embed="rId2">
              <a:alphaModFix amt="80000"/>
            </a:blip>
            <a:srcRect b="-196" l="-1691" r="23370" t="38666"/>
            <a:stretch/>
          </p:blipFill>
          <p:spPr>
            <a:xfrm flipH="1">
              <a:off x="1" y="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6" name="Google Shape;136;p19"/>
            <p:cNvGrpSpPr/>
            <p:nvPr/>
          </p:nvGrpSpPr>
          <p:grpSpPr>
            <a:xfrm>
              <a:off x="5558662" y="3090900"/>
              <a:ext cx="3585340" cy="2052601"/>
              <a:chOff x="5558662" y="3090900"/>
              <a:chExt cx="3585340" cy="2052601"/>
            </a:xfrm>
          </p:grpSpPr>
          <p:pic>
            <p:nvPicPr>
              <p:cNvPr id="137" name="Google Shape;137;p19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0" r="0" t="0"/>
              <a:stretch/>
            </p:blipFill>
            <p:spPr>
              <a:xfrm flipH="1" rot="10800000">
                <a:off x="5558662" y="3090900"/>
                <a:ext cx="3585340" cy="20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9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10929" l="10272" r="10280" t="0"/>
              <a:stretch/>
            </p:blipFill>
            <p:spPr>
              <a:xfrm>
                <a:off x="7784325" y="3913324"/>
                <a:ext cx="1292750" cy="1230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9" name="Google Shape;139;p19"/>
          <p:cNvSpPr txBox="1"/>
          <p:nvPr>
            <p:ph type="title"/>
          </p:nvPr>
        </p:nvSpPr>
        <p:spPr>
          <a:xfrm>
            <a:off x="872400" y="1419225"/>
            <a:ext cx="2871000" cy="118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subTitle"/>
          </p:nvPr>
        </p:nvSpPr>
        <p:spPr>
          <a:xfrm>
            <a:off x="872400" y="2603700"/>
            <a:ext cx="2871000" cy="1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8_1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20"/>
          <p:cNvGrpSpPr/>
          <p:nvPr/>
        </p:nvGrpSpPr>
        <p:grpSpPr>
          <a:xfrm>
            <a:off x="1" y="0"/>
            <a:ext cx="9144001" cy="5143501"/>
            <a:chOff x="1" y="0"/>
            <a:chExt cx="9144001" cy="5143501"/>
          </a:xfrm>
        </p:grpSpPr>
        <p:pic>
          <p:nvPicPr>
            <p:cNvPr id="143" name="Google Shape;143;p20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>
              <a:off x="5558662" y="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4" name="Google Shape;144;p20"/>
            <p:cNvGrpSpPr/>
            <p:nvPr/>
          </p:nvGrpSpPr>
          <p:grpSpPr>
            <a:xfrm>
              <a:off x="1" y="3644250"/>
              <a:ext cx="9134473" cy="1499252"/>
              <a:chOff x="1" y="3644250"/>
              <a:chExt cx="9134473" cy="1499252"/>
            </a:xfrm>
          </p:grpSpPr>
          <p:pic>
            <p:nvPicPr>
              <p:cNvPr id="145" name="Google Shape;145;p20"/>
              <p:cNvPicPr preferRelativeResize="0"/>
              <p:nvPr/>
            </p:nvPicPr>
            <p:blipFill rotWithShape="1">
              <a:blip r:embed="rId3">
                <a:alphaModFix amt="80000"/>
              </a:blip>
              <a:srcRect b="-196" l="-1691" r="23370" t="38666"/>
              <a:stretch/>
            </p:blipFill>
            <p:spPr>
              <a:xfrm rot="10800000">
                <a:off x="1" y="3644250"/>
                <a:ext cx="1764299" cy="14992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20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0" l="10275" r="16065" t="22221"/>
              <a:stretch/>
            </p:blipFill>
            <p:spPr>
              <a:xfrm flipH="1" rot="10800000">
                <a:off x="7935875" y="4069250"/>
                <a:ext cx="1198600" cy="1074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47" name="Google Shape;147;p20"/>
          <p:cNvSpPr txBox="1"/>
          <p:nvPr>
            <p:ph type="title"/>
          </p:nvPr>
        </p:nvSpPr>
        <p:spPr>
          <a:xfrm>
            <a:off x="4577625" y="1790700"/>
            <a:ext cx="3747300" cy="6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" type="subTitle"/>
          </p:nvPr>
        </p:nvSpPr>
        <p:spPr>
          <a:xfrm>
            <a:off x="4577625" y="2489400"/>
            <a:ext cx="37473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10475" y="2057400"/>
            <a:ext cx="3699600" cy="15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1396125" y="961825"/>
            <a:ext cx="2328300" cy="8418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10475" y="3554500"/>
            <a:ext cx="36996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/>
          <p:nvPr>
            <p:ph idx="3" type="pic"/>
          </p:nvPr>
        </p:nvSpPr>
        <p:spPr>
          <a:xfrm flipH="1">
            <a:off x="5698200" y="995400"/>
            <a:ext cx="3456300" cy="3145500"/>
          </a:xfrm>
          <a:prstGeom prst="flowChartDelay">
            <a:avLst/>
          </a:prstGeom>
          <a:noFill/>
          <a:ln>
            <a:noFill/>
          </a:ln>
        </p:spPr>
      </p:sp>
      <p:grpSp>
        <p:nvGrpSpPr>
          <p:cNvPr id="21" name="Google Shape;21;p3"/>
          <p:cNvGrpSpPr/>
          <p:nvPr/>
        </p:nvGrpSpPr>
        <p:grpSpPr>
          <a:xfrm>
            <a:off x="0" y="0"/>
            <a:ext cx="1764300" cy="5143500"/>
            <a:chOff x="0" y="0"/>
            <a:chExt cx="1764300" cy="5143500"/>
          </a:xfrm>
        </p:grpSpPr>
        <p:pic>
          <p:nvPicPr>
            <p:cNvPr id="22" name="Google Shape;22;p3"/>
            <p:cNvPicPr preferRelativeResize="0"/>
            <p:nvPr/>
          </p:nvPicPr>
          <p:blipFill rotWithShape="1">
            <a:blip r:embed="rId2">
              <a:alphaModFix amt="80000"/>
            </a:blip>
            <a:srcRect b="-196" l="-1691" r="23370" t="38666"/>
            <a:stretch/>
          </p:blipFill>
          <p:spPr>
            <a:xfrm flipH="1">
              <a:off x="1" y="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3;p3"/>
            <p:cNvPicPr preferRelativeResize="0"/>
            <p:nvPr/>
          </p:nvPicPr>
          <p:blipFill rotWithShape="1">
            <a:blip r:embed="rId3">
              <a:alphaModFix amt="80000"/>
            </a:blip>
            <a:srcRect b="20000" l="41135" r="10280" t="0"/>
            <a:stretch/>
          </p:blipFill>
          <p:spPr>
            <a:xfrm>
              <a:off x="0" y="4038600"/>
              <a:ext cx="790576" cy="1104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8_1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1"/>
          <p:cNvGrpSpPr/>
          <p:nvPr/>
        </p:nvGrpSpPr>
        <p:grpSpPr>
          <a:xfrm>
            <a:off x="-20601" y="0"/>
            <a:ext cx="9164603" cy="5143502"/>
            <a:chOff x="-20601" y="0"/>
            <a:chExt cx="9164603" cy="5143502"/>
          </a:xfrm>
        </p:grpSpPr>
        <p:pic>
          <p:nvPicPr>
            <p:cNvPr id="151" name="Google Shape;151;p21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rot="10800000">
              <a:off x="1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1"/>
            <p:cNvPicPr preferRelativeResize="0"/>
            <p:nvPr/>
          </p:nvPicPr>
          <p:blipFill rotWithShape="1">
            <a:blip r:embed="rId3">
              <a:alphaModFix amt="80000"/>
            </a:blip>
            <a:srcRect b="-196" l="-1691" r="23370" t="38666"/>
            <a:stretch/>
          </p:blipFill>
          <p:spPr>
            <a:xfrm>
              <a:off x="7379704" y="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1"/>
            <p:cNvPicPr preferRelativeResize="0"/>
            <p:nvPr/>
          </p:nvPicPr>
          <p:blipFill rotWithShape="1">
            <a:blip r:embed="rId4">
              <a:alphaModFix amt="80000"/>
            </a:blip>
            <a:srcRect b="0" l="10274" r="20068" t="17627"/>
            <a:stretch/>
          </p:blipFill>
          <p:spPr>
            <a:xfrm flipH="1">
              <a:off x="-20601" y="0"/>
              <a:ext cx="1133476" cy="1137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1"/>
          <p:cNvSpPr txBox="1"/>
          <p:nvPr>
            <p:ph type="title"/>
          </p:nvPr>
        </p:nvSpPr>
        <p:spPr>
          <a:xfrm>
            <a:off x="833242" y="1790700"/>
            <a:ext cx="3747300" cy="69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" type="subTitle"/>
          </p:nvPr>
        </p:nvSpPr>
        <p:spPr>
          <a:xfrm>
            <a:off x="833242" y="2489400"/>
            <a:ext cx="37473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>
            <p:ph idx="1" type="subTitle"/>
          </p:nvPr>
        </p:nvSpPr>
        <p:spPr>
          <a:xfrm>
            <a:off x="4032694" y="140632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2" type="subTitle"/>
          </p:nvPr>
        </p:nvSpPr>
        <p:spPr>
          <a:xfrm>
            <a:off x="715706" y="1406325"/>
            <a:ext cx="29478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0" name="Google Shape;160;p22"/>
          <p:cNvGrpSpPr/>
          <p:nvPr/>
        </p:nvGrpSpPr>
        <p:grpSpPr>
          <a:xfrm>
            <a:off x="7115575" y="-16363"/>
            <a:ext cx="2061000" cy="3582663"/>
            <a:chOff x="7115575" y="-16363"/>
            <a:chExt cx="2061000" cy="3582663"/>
          </a:xfrm>
        </p:grpSpPr>
        <p:pic>
          <p:nvPicPr>
            <p:cNvPr id="161" name="Google Shape;161;p22"/>
            <p:cNvPicPr preferRelativeResize="0"/>
            <p:nvPr/>
          </p:nvPicPr>
          <p:blipFill rotWithShape="1">
            <a:blip r:embed="rId2">
              <a:alphaModFix amt="70000"/>
            </a:blip>
            <a:srcRect b="0" l="0" r="527" t="-411"/>
            <a:stretch/>
          </p:blipFill>
          <p:spPr>
            <a:xfrm flipH="1" rot="5400000">
              <a:off x="6362925" y="752650"/>
              <a:ext cx="3566300" cy="206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2"/>
            <p:cNvPicPr preferRelativeResize="0"/>
            <p:nvPr/>
          </p:nvPicPr>
          <p:blipFill rotWithShape="1">
            <a:blip r:embed="rId3">
              <a:alphaModFix amt="80000"/>
            </a:blip>
            <a:srcRect b="0" l="10272" r="10280" t="0"/>
            <a:stretch/>
          </p:blipFill>
          <p:spPr>
            <a:xfrm rot="10800000">
              <a:off x="7883800" y="-16363"/>
              <a:ext cx="1292775" cy="1381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3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3"/>
          <p:cNvGrpSpPr/>
          <p:nvPr/>
        </p:nvGrpSpPr>
        <p:grpSpPr>
          <a:xfrm>
            <a:off x="1700" y="-19050"/>
            <a:ext cx="9151825" cy="1843049"/>
            <a:chOff x="1700" y="-19050"/>
            <a:chExt cx="9151825" cy="1843049"/>
          </a:xfrm>
        </p:grpSpPr>
        <p:pic>
          <p:nvPicPr>
            <p:cNvPr id="165" name="Google Shape;165;p23"/>
            <p:cNvPicPr preferRelativeResize="0"/>
            <p:nvPr/>
          </p:nvPicPr>
          <p:blipFill rotWithShape="1">
            <a:blip r:embed="rId2">
              <a:alphaModFix amt="80000"/>
            </a:blip>
            <a:srcRect b="-196" l="-1691" r="23370" t="38666"/>
            <a:stretch/>
          </p:blipFill>
          <p:spPr>
            <a:xfrm rot="-5400000">
              <a:off x="-130824" y="132525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6" name="Google Shape;166;p23"/>
            <p:cNvGrpSpPr/>
            <p:nvPr/>
          </p:nvGrpSpPr>
          <p:grpSpPr>
            <a:xfrm>
              <a:off x="5787250" y="-19050"/>
              <a:ext cx="3366275" cy="1843049"/>
              <a:chOff x="5787250" y="-19050"/>
              <a:chExt cx="3366275" cy="1843049"/>
            </a:xfrm>
          </p:grpSpPr>
          <p:pic>
            <p:nvPicPr>
              <p:cNvPr id="167" name="Google Shape;167;p23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0" r="6217" t="11134"/>
              <a:stretch/>
            </p:blipFill>
            <p:spPr>
              <a:xfrm>
                <a:off x="5787250" y="0"/>
                <a:ext cx="3362400" cy="1823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8" name="Google Shape;168;p23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19903" l="10270" r="39311" t="0"/>
              <a:stretch/>
            </p:blipFill>
            <p:spPr>
              <a:xfrm flipH="1" rot="10800000">
                <a:off x="8333100" y="-19050"/>
                <a:ext cx="820425" cy="1106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69" name="Google Shape;169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71425" y="1276350"/>
            <a:ext cx="33624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4910175" y="1276350"/>
            <a:ext cx="3362400" cy="3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4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4"/>
          <p:cNvGrpSpPr/>
          <p:nvPr/>
        </p:nvGrpSpPr>
        <p:grpSpPr>
          <a:xfrm>
            <a:off x="0" y="0"/>
            <a:ext cx="9144000" cy="5143512"/>
            <a:chOff x="0" y="0"/>
            <a:chExt cx="9144000" cy="5143512"/>
          </a:xfrm>
        </p:grpSpPr>
        <p:pic>
          <p:nvPicPr>
            <p:cNvPr id="174" name="Google Shape;174;p24"/>
            <p:cNvPicPr preferRelativeResize="0"/>
            <p:nvPr/>
          </p:nvPicPr>
          <p:blipFill rotWithShape="1">
            <a:blip r:embed="rId2">
              <a:alphaModFix amt="70000"/>
            </a:blip>
            <a:srcRect b="0" l="-5842" r="6813" t="0"/>
            <a:stretch/>
          </p:blipFill>
          <p:spPr>
            <a:xfrm flipH="1" rot="-5400000">
              <a:off x="-566475" y="3024463"/>
              <a:ext cx="2685525" cy="1552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24"/>
            <p:cNvPicPr preferRelativeResize="0"/>
            <p:nvPr/>
          </p:nvPicPr>
          <p:blipFill rotWithShape="1">
            <a:blip r:embed="rId3">
              <a:alphaModFix amt="80000"/>
            </a:blip>
            <a:srcRect b="-201" l="3382" r="7839" t="37078"/>
            <a:stretch/>
          </p:blipFill>
          <p:spPr>
            <a:xfrm rot="6">
              <a:off x="7283125" y="2"/>
              <a:ext cx="1860875" cy="1414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4"/>
            <p:cNvPicPr preferRelativeResize="0"/>
            <p:nvPr/>
          </p:nvPicPr>
          <p:blipFill rotWithShape="1">
            <a:blip r:embed="rId4">
              <a:alphaModFix amt="80000"/>
            </a:blip>
            <a:srcRect b="15178" l="0" r="26589" t="497"/>
            <a:stretch/>
          </p:blipFill>
          <p:spPr>
            <a:xfrm>
              <a:off x="7949350" y="3978775"/>
              <a:ext cx="1194650" cy="11647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p24"/>
          <p:cNvSpPr txBox="1"/>
          <p:nvPr>
            <p:ph idx="1" type="subTitle"/>
          </p:nvPr>
        </p:nvSpPr>
        <p:spPr>
          <a:xfrm>
            <a:off x="3578400" y="2904625"/>
            <a:ext cx="19872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2" type="subTitle"/>
          </p:nvPr>
        </p:nvSpPr>
        <p:spPr>
          <a:xfrm>
            <a:off x="1135996" y="2904625"/>
            <a:ext cx="19872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3" type="subTitle"/>
          </p:nvPr>
        </p:nvSpPr>
        <p:spPr>
          <a:xfrm>
            <a:off x="1135996" y="2417000"/>
            <a:ext cx="1987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idx="4" type="subTitle"/>
          </p:nvPr>
        </p:nvSpPr>
        <p:spPr>
          <a:xfrm>
            <a:off x="3578400" y="2417000"/>
            <a:ext cx="1987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181" name="Google Shape;181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5" type="subTitle"/>
          </p:nvPr>
        </p:nvSpPr>
        <p:spPr>
          <a:xfrm>
            <a:off x="6020804" y="2904625"/>
            <a:ext cx="19872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6" type="subTitle"/>
          </p:nvPr>
        </p:nvSpPr>
        <p:spPr>
          <a:xfrm>
            <a:off x="6020804" y="2417000"/>
            <a:ext cx="19872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5"/>
          <p:cNvGrpSpPr/>
          <p:nvPr/>
        </p:nvGrpSpPr>
        <p:grpSpPr>
          <a:xfrm>
            <a:off x="-9525" y="-9525"/>
            <a:ext cx="9153533" cy="5165550"/>
            <a:chOff x="-9525" y="-9525"/>
            <a:chExt cx="9153533" cy="5165550"/>
          </a:xfrm>
        </p:grpSpPr>
        <p:pic>
          <p:nvPicPr>
            <p:cNvPr id="186" name="Google Shape;186;p25"/>
            <p:cNvPicPr preferRelativeResize="0"/>
            <p:nvPr/>
          </p:nvPicPr>
          <p:blipFill rotWithShape="1">
            <a:blip r:embed="rId2">
              <a:alphaModFix amt="80000"/>
            </a:blip>
            <a:srcRect b="-196" l="-1691" r="23370" t="38666"/>
            <a:stretch/>
          </p:blipFill>
          <p:spPr>
            <a:xfrm flipH="1" rot="-5400000">
              <a:off x="-142049" y="352425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7" name="Google Shape;187;p25"/>
            <p:cNvGrpSpPr/>
            <p:nvPr/>
          </p:nvGrpSpPr>
          <p:grpSpPr>
            <a:xfrm>
              <a:off x="7091406" y="-9525"/>
              <a:ext cx="2052601" cy="3585346"/>
              <a:chOff x="7091406" y="-9525"/>
              <a:chExt cx="2052601" cy="3585346"/>
            </a:xfrm>
          </p:grpSpPr>
          <p:pic>
            <p:nvPicPr>
              <p:cNvPr id="188" name="Google Shape;188;p25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0" r="0" t="0"/>
              <a:stretch/>
            </p:blipFill>
            <p:spPr>
              <a:xfrm flipH="1" rot="5400000">
                <a:off x="6325037" y="756850"/>
                <a:ext cx="3585340" cy="20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25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0" l="10276" r="16058" t="10249"/>
              <a:stretch/>
            </p:blipFill>
            <p:spPr>
              <a:xfrm>
                <a:off x="7945325" y="-9525"/>
                <a:ext cx="1198676" cy="123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90" name="Google Shape;190;p25"/>
          <p:cNvSpPr txBox="1"/>
          <p:nvPr>
            <p:ph idx="1" type="subTitle"/>
          </p:nvPr>
        </p:nvSpPr>
        <p:spPr>
          <a:xfrm>
            <a:off x="3493800" y="3666625"/>
            <a:ext cx="21564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5"/>
          <p:cNvSpPr txBox="1"/>
          <p:nvPr>
            <p:ph idx="2" type="subTitle"/>
          </p:nvPr>
        </p:nvSpPr>
        <p:spPr>
          <a:xfrm>
            <a:off x="843099" y="3666625"/>
            <a:ext cx="21564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5"/>
          <p:cNvSpPr txBox="1"/>
          <p:nvPr>
            <p:ph idx="3" type="subTitle"/>
          </p:nvPr>
        </p:nvSpPr>
        <p:spPr>
          <a:xfrm>
            <a:off x="843099" y="3179000"/>
            <a:ext cx="2156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193" name="Google Shape;193;p25"/>
          <p:cNvSpPr txBox="1"/>
          <p:nvPr>
            <p:ph idx="4" type="subTitle"/>
          </p:nvPr>
        </p:nvSpPr>
        <p:spPr>
          <a:xfrm>
            <a:off x="3493800" y="3179000"/>
            <a:ext cx="2156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194" name="Google Shape;194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25"/>
          <p:cNvSpPr txBox="1"/>
          <p:nvPr>
            <p:ph idx="5" type="subTitle"/>
          </p:nvPr>
        </p:nvSpPr>
        <p:spPr>
          <a:xfrm>
            <a:off x="6144501" y="3666625"/>
            <a:ext cx="21564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5"/>
          <p:cNvSpPr txBox="1"/>
          <p:nvPr>
            <p:ph idx="6" type="subTitle"/>
          </p:nvPr>
        </p:nvSpPr>
        <p:spPr>
          <a:xfrm>
            <a:off x="6144501" y="3179000"/>
            <a:ext cx="21564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26"/>
          <p:cNvGrpSpPr/>
          <p:nvPr/>
        </p:nvGrpSpPr>
        <p:grpSpPr>
          <a:xfrm>
            <a:off x="-418850" y="-636201"/>
            <a:ext cx="9572376" cy="5793176"/>
            <a:chOff x="-418850" y="-636201"/>
            <a:chExt cx="9572376" cy="5793176"/>
          </a:xfrm>
        </p:grpSpPr>
        <p:pic>
          <p:nvPicPr>
            <p:cNvPr id="199" name="Google Shape;199;p26"/>
            <p:cNvPicPr preferRelativeResize="0"/>
            <p:nvPr/>
          </p:nvPicPr>
          <p:blipFill rotWithShape="1">
            <a:blip r:embed="rId2">
              <a:alphaModFix amt="80000"/>
            </a:blip>
            <a:srcRect b="-197" l="3380" r="10159" t="17940"/>
            <a:stretch/>
          </p:blipFill>
          <p:spPr>
            <a:xfrm rot="-4202524">
              <a:off x="-149633" y="-391378"/>
              <a:ext cx="1812287" cy="18428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" name="Google Shape;200;p26"/>
            <p:cNvGrpSpPr/>
            <p:nvPr/>
          </p:nvGrpSpPr>
          <p:grpSpPr>
            <a:xfrm>
              <a:off x="6468000" y="3604400"/>
              <a:ext cx="2685525" cy="1552576"/>
              <a:chOff x="6468000" y="3604400"/>
              <a:chExt cx="2685525" cy="1552576"/>
            </a:xfrm>
          </p:grpSpPr>
          <p:pic>
            <p:nvPicPr>
              <p:cNvPr id="201" name="Google Shape;201;p26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-5842" r="6813" t="0"/>
              <a:stretch/>
            </p:blipFill>
            <p:spPr>
              <a:xfrm flipH="1" rot="10800000">
                <a:off x="6468000" y="3604400"/>
                <a:ext cx="2685525" cy="15525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2" name="Google Shape;202;p26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26900" l="0" r="28926" t="493"/>
              <a:stretch/>
            </p:blipFill>
            <p:spPr>
              <a:xfrm>
                <a:off x="7996975" y="4154100"/>
                <a:ext cx="1156550" cy="10028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3" name="Google Shape;203;p26"/>
          <p:cNvSpPr txBox="1"/>
          <p:nvPr>
            <p:ph idx="1" type="subTitle"/>
          </p:nvPr>
        </p:nvSpPr>
        <p:spPr>
          <a:xfrm>
            <a:off x="2099975" y="20935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6"/>
          <p:cNvSpPr txBox="1"/>
          <p:nvPr>
            <p:ph idx="2" type="subTitle"/>
          </p:nvPr>
        </p:nvSpPr>
        <p:spPr>
          <a:xfrm>
            <a:off x="5744254" y="20935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6"/>
          <p:cNvSpPr txBox="1"/>
          <p:nvPr>
            <p:ph idx="3" type="subTitle"/>
          </p:nvPr>
        </p:nvSpPr>
        <p:spPr>
          <a:xfrm>
            <a:off x="2099975" y="35269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6"/>
          <p:cNvSpPr txBox="1"/>
          <p:nvPr>
            <p:ph idx="4" type="subTitle"/>
          </p:nvPr>
        </p:nvSpPr>
        <p:spPr>
          <a:xfrm>
            <a:off x="5744254" y="35269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6"/>
          <p:cNvSpPr txBox="1"/>
          <p:nvPr>
            <p:ph idx="5" type="subTitle"/>
          </p:nvPr>
        </p:nvSpPr>
        <p:spPr>
          <a:xfrm>
            <a:off x="2099988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208" name="Google Shape;208;p26"/>
          <p:cNvSpPr txBox="1"/>
          <p:nvPr>
            <p:ph idx="6" type="subTitle"/>
          </p:nvPr>
        </p:nvSpPr>
        <p:spPr>
          <a:xfrm>
            <a:off x="2099988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209" name="Google Shape;209;p26"/>
          <p:cNvSpPr txBox="1"/>
          <p:nvPr>
            <p:ph idx="7" type="subTitle"/>
          </p:nvPr>
        </p:nvSpPr>
        <p:spPr>
          <a:xfrm>
            <a:off x="5744263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210" name="Google Shape;210;p26"/>
          <p:cNvSpPr txBox="1"/>
          <p:nvPr>
            <p:ph idx="8" type="subTitle"/>
          </p:nvPr>
        </p:nvSpPr>
        <p:spPr>
          <a:xfrm>
            <a:off x="5744263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7"/>
          <p:cNvGrpSpPr/>
          <p:nvPr/>
        </p:nvGrpSpPr>
        <p:grpSpPr>
          <a:xfrm>
            <a:off x="-17575" y="-593675"/>
            <a:ext cx="9884674" cy="2506126"/>
            <a:chOff x="-17575" y="-593675"/>
            <a:chExt cx="9884674" cy="2506126"/>
          </a:xfrm>
        </p:grpSpPr>
        <p:pic>
          <p:nvPicPr>
            <p:cNvPr id="214" name="Google Shape;214;p27"/>
            <p:cNvPicPr preferRelativeResize="0"/>
            <p:nvPr/>
          </p:nvPicPr>
          <p:blipFill rotWithShape="1">
            <a:blip r:embed="rId2">
              <a:alphaModFix amt="70000"/>
            </a:blip>
            <a:srcRect b="0" l="0" r="6812" t="4030"/>
            <a:stretch/>
          </p:blipFill>
          <p:spPr>
            <a:xfrm flipH="1">
              <a:off x="-17575" y="-9525"/>
              <a:ext cx="2527075" cy="1490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27"/>
            <p:cNvPicPr preferRelativeResize="0"/>
            <p:nvPr/>
          </p:nvPicPr>
          <p:blipFill rotWithShape="1">
            <a:blip r:embed="rId3">
              <a:alphaModFix amt="80000"/>
            </a:blip>
            <a:srcRect b="30738" l="0" r="28253" t="495"/>
            <a:stretch/>
          </p:blipFill>
          <p:spPr>
            <a:xfrm rot="10800000">
              <a:off x="-9525" y="-9525"/>
              <a:ext cx="1167550" cy="949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7"/>
            <p:cNvPicPr preferRelativeResize="0"/>
            <p:nvPr/>
          </p:nvPicPr>
          <p:blipFill rotWithShape="1">
            <a:blip r:embed="rId4">
              <a:alphaModFix amt="80000"/>
            </a:blip>
            <a:srcRect b="-204" l="3381" r="-1971" t="21446"/>
            <a:stretch/>
          </p:blipFill>
          <p:spPr>
            <a:xfrm rot="1606385">
              <a:off x="7513943" y="-222801"/>
              <a:ext cx="2066539" cy="1764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27"/>
          <p:cNvSpPr txBox="1"/>
          <p:nvPr>
            <p:ph idx="1" type="subTitle"/>
          </p:nvPr>
        </p:nvSpPr>
        <p:spPr>
          <a:xfrm>
            <a:off x="1114552" y="21710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7"/>
          <p:cNvSpPr txBox="1"/>
          <p:nvPr>
            <p:ph idx="2" type="subTitle"/>
          </p:nvPr>
        </p:nvSpPr>
        <p:spPr>
          <a:xfrm>
            <a:off x="3584400" y="21710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7"/>
          <p:cNvSpPr txBox="1"/>
          <p:nvPr>
            <p:ph idx="3" type="subTitle"/>
          </p:nvPr>
        </p:nvSpPr>
        <p:spPr>
          <a:xfrm>
            <a:off x="1114552" y="39092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7"/>
          <p:cNvSpPr txBox="1"/>
          <p:nvPr>
            <p:ph idx="4" type="subTitle"/>
          </p:nvPr>
        </p:nvSpPr>
        <p:spPr>
          <a:xfrm>
            <a:off x="3584400" y="39092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7"/>
          <p:cNvSpPr txBox="1"/>
          <p:nvPr>
            <p:ph idx="5" type="subTitle"/>
          </p:nvPr>
        </p:nvSpPr>
        <p:spPr>
          <a:xfrm>
            <a:off x="6054248" y="21710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27"/>
          <p:cNvSpPr txBox="1"/>
          <p:nvPr>
            <p:ph idx="6" type="subTitle"/>
          </p:nvPr>
        </p:nvSpPr>
        <p:spPr>
          <a:xfrm>
            <a:off x="6054248" y="3909273"/>
            <a:ext cx="19752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27"/>
          <p:cNvSpPr txBox="1"/>
          <p:nvPr>
            <p:ph idx="7" type="subTitle"/>
          </p:nvPr>
        </p:nvSpPr>
        <p:spPr>
          <a:xfrm>
            <a:off x="1113052" y="1841502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4" name="Google Shape;224;p27"/>
          <p:cNvSpPr txBox="1"/>
          <p:nvPr>
            <p:ph idx="8" type="subTitle"/>
          </p:nvPr>
        </p:nvSpPr>
        <p:spPr>
          <a:xfrm>
            <a:off x="3582900" y="1841502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5" name="Google Shape;225;p27"/>
          <p:cNvSpPr txBox="1"/>
          <p:nvPr>
            <p:ph idx="9" type="subTitle"/>
          </p:nvPr>
        </p:nvSpPr>
        <p:spPr>
          <a:xfrm>
            <a:off x="6052748" y="1841502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6" name="Google Shape;226;p27"/>
          <p:cNvSpPr txBox="1"/>
          <p:nvPr>
            <p:ph idx="13" type="subTitle"/>
          </p:nvPr>
        </p:nvSpPr>
        <p:spPr>
          <a:xfrm>
            <a:off x="1113052" y="3578475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7" name="Google Shape;227;p27"/>
          <p:cNvSpPr txBox="1"/>
          <p:nvPr>
            <p:ph idx="14" type="subTitle"/>
          </p:nvPr>
        </p:nvSpPr>
        <p:spPr>
          <a:xfrm>
            <a:off x="3582900" y="3578475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8" name="Google Shape;228;p27"/>
          <p:cNvSpPr txBox="1"/>
          <p:nvPr>
            <p:ph idx="15" type="subTitle"/>
          </p:nvPr>
        </p:nvSpPr>
        <p:spPr>
          <a:xfrm>
            <a:off x="6052748" y="3578475"/>
            <a:ext cx="1978200" cy="4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9" name="Google Shape;229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9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8"/>
          <p:cNvGrpSpPr/>
          <p:nvPr/>
        </p:nvGrpSpPr>
        <p:grpSpPr>
          <a:xfrm>
            <a:off x="-19050" y="0"/>
            <a:ext cx="9163050" cy="5143500"/>
            <a:chOff x="-19050" y="0"/>
            <a:chExt cx="9163050" cy="5143500"/>
          </a:xfrm>
        </p:grpSpPr>
        <p:pic>
          <p:nvPicPr>
            <p:cNvPr id="232" name="Google Shape;232;p2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6375" t="0"/>
            <a:stretch/>
          </p:blipFill>
          <p:spPr>
            <a:xfrm flipH="1" rot="5400000">
              <a:off x="6439324" y="652074"/>
              <a:ext cx="335675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8"/>
            <p:cNvPicPr preferRelativeResize="0"/>
            <p:nvPr/>
          </p:nvPicPr>
          <p:blipFill rotWithShape="1">
            <a:blip r:embed="rId3">
              <a:alphaModFix amt="80000"/>
            </a:blip>
            <a:srcRect b="0" l="28254" r="10282" t="30743"/>
            <a:stretch/>
          </p:blipFill>
          <p:spPr>
            <a:xfrm flipH="1" rot="10800000">
              <a:off x="-19050" y="4186951"/>
              <a:ext cx="1000125" cy="9565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8"/>
          <p:cNvSpPr txBox="1"/>
          <p:nvPr>
            <p:ph hasCustomPrompt="1" type="title"/>
          </p:nvPr>
        </p:nvSpPr>
        <p:spPr>
          <a:xfrm>
            <a:off x="4029075" y="975312"/>
            <a:ext cx="4415400" cy="768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28"/>
          <p:cNvSpPr txBox="1"/>
          <p:nvPr>
            <p:ph idx="1" type="subTitle"/>
          </p:nvPr>
        </p:nvSpPr>
        <p:spPr>
          <a:xfrm>
            <a:off x="4029075" y="1895237"/>
            <a:ext cx="4415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6" name="Google Shape;236;p28"/>
          <p:cNvSpPr txBox="1"/>
          <p:nvPr>
            <p:ph hasCustomPrompt="1" idx="2" type="title"/>
          </p:nvPr>
        </p:nvSpPr>
        <p:spPr>
          <a:xfrm>
            <a:off x="4029075" y="2882617"/>
            <a:ext cx="4415400" cy="76890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28"/>
          <p:cNvSpPr txBox="1"/>
          <p:nvPr>
            <p:ph idx="3" type="subTitle"/>
          </p:nvPr>
        </p:nvSpPr>
        <p:spPr>
          <a:xfrm>
            <a:off x="4029075" y="3795588"/>
            <a:ext cx="44154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8" name="Google Shape;238;p28"/>
          <p:cNvSpPr/>
          <p:nvPr>
            <p:ph idx="4" type="pic"/>
          </p:nvPr>
        </p:nvSpPr>
        <p:spPr>
          <a:xfrm>
            <a:off x="-19050" y="999000"/>
            <a:ext cx="3456300" cy="3145500"/>
          </a:xfrm>
          <a:prstGeom prst="flowChartDelay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29"/>
          <p:cNvGrpSpPr/>
          <p:nvPr/>
        </p:nvGrpSpPr>
        <p:grpSpPr>
          <a:xfrm>
            <a:off x="12" y="5"/>
            <a:ext cx="9153513" cy="5153020"/>
            <a:chOff x="12" y="5"/>
            <a:chExt cx="9153513" cy="5153020"/>
          </a:xfrm>
        </p:grpSpPr>
        <p:pic>
          <p:nvPicPr>
            <p:cNvPr id="241" name="Google Shape;241;p29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rot="10800000">
              <a:off x="12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9"/>
            <p:cNvPicPr preferRelativeResize="0"/>
            <p:nvPr/>
          </p:nvPicPr>
          <p:blipFill rotWithShape="1">
            <a:blip r:embed="rId3">
              <a:alphaModFix/>
            </a:blip>
            <a:srcRect b="-797" l="-2496" r="23250" t="41256"/>
            <a:stretch/>
          </p:blipFill>
          <p:spPr>
            <a:xfrm flipH="1" rot="10800000">
              <a:off x="7332000" y="3672724"/>
              <a:ext cx="1821525" cy="1480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9"/>
            <p:cNvPicPr preferRelativeResize="0"/>
            <p:nvPr/>
          </p:nvPicPr>
          <p:blipFill rotWithShape="1">
            <a:blip r:embed="rId4">
              <a:alphaModFix amt="78000"/>
            </a:blip>
            <a:srcRect b="21552" l="0" r="0" t="21552"/>
            <a:stretch/>
          </p:blipFill>
          <p:spPr>
            <a:xfrm>
              <a:off x="195575" y="5"/>
              <a:ext cx="1627225" cy="78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Google Shape;244;p29"/>
          <p:cNvSpPr txBox="1"/>
          <p:nvPr>
            <p:ph type="ctrTitle"/>
          </p:nvPr>
        </p:nvSpPr>
        <p:spPr>
          <a:xfrm>
            <a:off x="4905375" y="523875"/>
            <a:ext cx="3525300" cy="10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5" name="Google Shape;245;p29"/>
          <p:cNvSpPr txBox="1"/>
          <p:nvPr>
            <p:ph idx="1" type="subTitle"/>
          </p:nvPr>
        </p:nvSpPr>
        <p:spPr>
          <a:xfrm>
            <a:off x="4905535" y="1710725"/>
            <a:ext cx="3525300" cy="1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6" name="Google Shape;246;p29"/>
          <p:cNvSpPr/>
          <p:nvPr>
            <p:ph idx="2" type="pic"/>
          </p:nvPr>
        </p:nvSpPr>
        <p:spPr>
          <a:xfrm>
            <a:off x="-19050" y="999000"/>
            <a:ext cx="3456300" cy="3145500"/>
          </a:xfrm>
          <a:prstGeom prst="flowChartDelay">
            <a:avLst/>
          </a:prstGeom>
          <a:noFill/>
          <a:ln>
            <a:noFill/>
          </a:ln>
        </p:spPr>
      </p:sp>
      <p:sp>
        <p:nvSpPr>
          <p:cNvPr id="247" name="Google Shape;247;p29"/>
          <p:cNvSpPr txBox="1"/>
          <p:nvPr/>
        </p:nvSpPr>
        <p:spPr>
          <a:xfrm>
            <a:off x="4905375" y="3116650"/>
            <a:ext cx="35253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CREDITS: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This presentation template was created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 </a:t>
            </a:r>
            <a:endParaRPr b="1" sz="1200" u="sng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30"/>
          <p:cNvGrpSpPr/>
          <p:nvPr/>
        </p:nvGrpSpPr>
        <p:grpSpPr>
          <a:xfrm flipH="1" rot="10800000">
            <a:off x="-376925" y="-514343"/>
            <a:ext cx="9586116" cy="5650194"/>
            <a:chOff x="-376925" y="7"/>
            <a:chExt cx="9586116" cy="5650194"/>
          </a:xfrm>
        </p:grpSpPr>
        <p:pic>
          <p:nvPicPr>
            <p:cNvPr id="250" name="Google Shape;250;p30"/>
            <p:cNvPicPr preferRelativeResize="0"/>
            <p:nvPr/>
          </p:nvPicPr>
          <p:blipFill rotWithShape="1">
            <a:blip r:embed="rId2">
              <a:alphaModFix amt="80000"/>
            </a:blip>
            <a:srcRect b="-196" l="-1688" r="20880" t="27416"/>
            <a:stretch/>
          </p:blipFill>
          <p:spPr>
            <a:xfrm flipH="1" rot="-6337592">
              <a:off x="-188026" y="3648143"/>
              <a:ext cx="1820376" cy="1773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30"/>
            <p:cNvPicPr preferRelativeResize="0"/>
            <p:nvPr/>
          </p:nvPicPr>
          <p:blipFill rotWithShape="1">
            <a:blip r:embed="rId3">
              <a:alphaModFix amt="80000"/>
            </a:blip>
            <a:srcRect b="25517" l="10269" r="17308" t="0"/>
            <a:stretch/>
          </p:blipFill>
          <p:spPr>
            <a:xfrm>
              <a:off x="7965525" y="4114800"/>
              <a:ext cx="1178474" cy="1028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8570167">
              <a:off x="8213550" y="54228"/>
              <a:ext cx="643839" cy="13811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1" y="3090900"/>
            <a:ext cx="9144001" cy="2052601"/>
            <a:chOff x="1" y="3090900"/>
            <a:chExt cx="9144001" cy="2052601"/>
          </a:xfrm>
        </p:grpSpPr>
        <p:pic>
          <p:nvPicPr>
            <p:cNvPr id="26" name="Google Shape;26;p4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flipH="1" rot="10800000">
              <a:off x="5558662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4"/>
            <p:cNvPicPr preferRelativeResize="0"/>
            <p:nvPr/>
          </p:nvPicPr>
          <p:blipFill rotWithShape="1">
            <a:blip r:embed="rId3">
              <a:alphaModFix amt="80000"/>
            </a:blip>
            <a:srcRect b="-196" l="-1691" r="23370" t="38666"/>
            <a:stretch/>
          </p:blipFill>
          <p:spPr>
            <a:xfrm rot="10800000">
              <a:off x="1" y="364425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13225" y="1276350"/>
            <a:ext cx="77175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 flipH="1" rot="10800000">
            <a:off x="-9525" y="-9525"/>
            <a:ext cx="9153533" cy="5165550"/>
            <a:chOff x="-9525" y="-9525"/>
            <a:chExt cx="9153533" cy="5165550"/>
          </a:xfrm>
        </p:grpSpPr>
        <p:pic>
          <p:nvPicPr>
            <p:cNvPr id="255" name="Google Shape;255;p31"/>
            <p:cNvPicPr preferRelativeResize="0"/>
            <p:nvPr/>
          </p:nvPicPr>
          <p:blipFill rotWithShape="1">
            <a:blip r:embed="rId2">
              <a:alphaModFix amt="80000"/>
            </a:blip>
            <a:srcRect b="-196" l="-1691" r="23370" t="38666"/>
            <a:stretch/>
          </p:blipFill>
          <p:spPr>
            <a:xfrm flipH="1" rot="-5400000">
              <a:off x="-142049" y="3524250"/>
              <a:ext cx="1764299" cy="149925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Google Shape;256;p31"/>
            <p:cNvGrpSpPr/>
            <p:nvPr/>
          </p:nvGrpSpPr>
          <p:grpSpPr>
            <a:xfrm>
              <a:off x="7091406" y="-9525"/>
              <a:ext cx="2052601" cy="3585346"/>
              <a:chOff x="7091406" y="-9525"/>
              <a:chExt cx="2052601" cy="3585346"/>
            </a:xfrm>
          </p:grpSpPr>
          <p:pic>
            <p:nvPicPr>
              <p:cNvPr id="257" name="Google Shape;257;p31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0" r="0" t="0"/>
              <a:stretch/>
            </p:blipFill>
            <p:spPr>
              <a:xfrm flipH="1" rot="5400000">
                <a:off x="6325037" y="756850"/>
                <a:ext cx="3585340" cy="20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8" name="Google Shape;258;p31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0" l="10276" r="16058" t="10249"/>
              <a:stretch/>
            </p:blipFill>
            <p:spPr>
              <a:xfrm>
                <a:off x="7945325" y="-9525"/>
                <a:ext cx="1198676" cy="123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 rot="10800000">
            <a:off x="-9525" y="-342899"/>
            <a:ext cx="9658350" cy="5498924"/>
            <a:chOff x="-514342" y="-9525"/>
            <a:chExt cx="9658350" cy="5498924"/>
          </a:xfrm>
        </p:grpSpPr>
        <p:pic>
          <p:nvPicPr>
            <p:cNvPr id="261" name="Google Shape;261;p32"/>
            <p:cNvPicPr preferRelativeResize="0"/>
            <p:nvPr/>
          </p:nvPicPr>
          <p:blipFill rotWithShape="1">
            <a:blip r:embed="rId2">
              <a:alphaModFix amt="80000"/>
            </a:blip>
            <a:srcRect b="-199" l="-1696" r="121" t="359"/>
            <a:stretch/>
          </p:blipFill>
          <p:spPr>
            <a:xfrm flipH="1" rot="-5400000">
              <a:off x="-442080" y="3128963"/>
              <a:ext cx="2288174" cy="2432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2" name="Google Shape;262;p32"/>
            <p:cNvGrpSpPr/>
            <p:nvPr/>
          </p:nvGrpSpPr>
          <p:grpSpPr>
            <a:xfrm>
              <a:off x="7091406" y="-9525"/>
              <a:ext cx="2052601" cy="3585346"/>
              <a:chOff x="7091406" y="-9525"/>
              <a:chExt cx="2052601" cy="3585346"/>
            </a:xfrm>
          </p:grpSpPr>
          <p:pic>
            <p:nvPicPr>
              <p:cNvPr id="263" name="Google Shape;263;p32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0" r="0" t="0"/>
              <a:stretch/>
            </p:blipFill>
            <p:spPr>
              <a:xfrm flipH="1" rot="5400000">
                <a:off x="6325037" y="756850"/>
                <a:ext cx="3585340" cy="20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32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0" l="10276" r="16058" t="10249"/>
              <a:stretch/>
            </p:blipFill>
            <p:spPr>
              <a:xfrm>
                <a:off x="7945325" y="-9525"/>
                <a:ext cx="1198676" cy="1239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4959487" y="2904624"/>
            <a:ext cx="27648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1419713" y="2904624"/>
            <a:ext cx="27648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3" type="subTitle"/>
          </p:nvPr>
        </p:nvSpPr>
        <p:spPr>
          <a:xfrm>
            <a:off x="1419713" y="2417000"/>
            <a:ext cx="2764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4" type="subTitle"/>
          </p:nvPr>
        </p:nvSpPr>
        <p:spPr>
          <a:xfrm>
            <a:off x="4959487" y="2417000"/>
            <a:ext cx="2764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ltawski Nowy"/>
              <a:buNone/>
              <a:defRPr sz="2400">
                <a:latin typeface="Poltawski Nowy"/>
                <a:ea typeface="Poltawski Nowy"/>
                <a:cs typeface="Poltawski Nowy"/>
                <a:sym typeface="Poltawski Nowy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6" name="Google Shape;36;p5"/>
          <p:cNvGrpSpPr/>
          <p:nvPr/>
        </p:nvGrpSpPr>
        <p:grpSpPr>
          <a:xfrm>
            <a:off x="-789500" y="3096250"/>
            <a:ext cx="9943026" cy="2621749"/>
            <a:chOff x="-789500" y="3096250"/>
            <a:chExt cx="9943026" cy="2621749"/>
          </a:xfrm>
        </p:grpSpPr>
        <p:pic>
          <p:nvPicPr>
            <p:cNvPr id="37" name="Google Shape;37;p5"/>
            <p:cNvPicPr preferRelativeResize="0"/>
            <p:nvPr/>
          </p:nvPicPr>
          <p:blipFill rotWithShape="1">
            <a:blip r:embed="rId2">
              <a:alphaModFix amt="80000"/>
            </a:blip>
            <a:srcRect b="-202" l="3381" r="-1971" t="15664"/>
            <a:stretch/>
          </p:blipFill>
          <p:spPr>
            <a:xfrm rot="-9193626">
              <a:off x="-473707" y="3460176"/>
              <a:ext cx="2066539" cy="189389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" name="Google Shape;38;p5"/>
            <p:cNvGrpSpPr/>
            <p:nvPr/>
          </p:nvGrpSpPr>
          <p:grpSpPr>
            <a:xfrm>
              <a:off x="6468000" y="3604400"/>
              <a:ext cx="2685525" cy="1560401"/>
              <a:chOff x="6468000" y="3604400"/>
              <a:chExt cx="2685525" cy="1560401"/>
            </a:xfrm>
          </p:grpSpPr>
          <p:pic>
            <p:nvPicPr>
              <p:cNvPr id="39" name="Google Shape;39;p5"/>
              <p:cNvPicPr preferRelativeResize="0"/>
              <p:nvPr/>
            </p:nvPicPr>
            <p:blipFill rotWithShape="1">
              <a:blip r:embed="rId3">
                <a:alphaModFix amt="70000"/>
              </a:blip>
              <a:srcRect b="0" l="-5842" r="6813" t="0"/>
              <a:stretch/>
            </p:blipFill>
            <p:spPr>
              <a:xfrm flipH="1" rot="10800000">
                <a:off x="6468000" y="3604400"/>
                <a:ext cx="2685525" cy="15525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0" name="Google Shape;40;p5"/>
              <p:cNvPicPr preferRelativeResize="0"/>
              <p:nvPr/>
            </p:nvPicPr>
            <p:blipFill rotWithShape="1">
              <a:blip r:embed="rId4">
                <a:alphaModFix amt="80000"/>
              </a:blip>
              <a:srcRect b="26328" l="0" r="28926" t="497"/>
              <a:stretch/>
            </p:blipFill>
            <p:spPr>
              <a:xfrm>
                <a:off x="7996975" y="4154100"/>
                <a:ext cx="1156550" cy="10107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 amt="70000"/>
          </a:blip>
          <a:srcRect b="0" l="-5842" r="6813" t="0"/>
          <a:stretch/>
        </p:blipFill>
        <p:spPr>
          <a:xfrm flipH="1" rot="10800000">
            <a:off x="6468000" y="3600451"/>
            <a:ext cx="2685525" cy="1552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 rotWithShape="1">
          <a:blip r:embed="rId3">
            <a:alphaModFix amt="80000"/>
          </a:blip>
          <a:srcRect b="490" l="31450" r="0" t="37444"/>
          <a:stretch/>
        </p:blipFill>
        <p:spPr>
          <a:xfrm>
            <a:off x="0" y="0"/>
            <a:ext cx="1115500" cy="8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"/>
          <p:cNvPicPr preferRelativeResize="0"/>
          <p:nvPr/>
        </p:nvPicPr>
        <p:blipFill rotWithShape="1">
          <a:blip r:embed="rId4">
            <a:alphaModFix amt="80000"/>
          </a:blip>
          <a:srcRect b="-196" l="3384" r="13655" t="34802"/>
          <a:stretch/>
        </p:blipFill>
        <p:spPr>
          <a:xfrm rot="-10575595">
            <a:off x="-84870" y="3753957"/>
            <a:ext cx="1738940" cy="146503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 amt="80000"/>
          </a:blip>
          <a:srcRect b="-196" l="-1691" r="23370" t="38666"/>
          <a:stretch/>
        </p:blipFill>
        <p:spPr>
          <a:xfrm>
            <a:off x="7379704" y="0"/>
            <a:ext cx="1764299" cy="1499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-19050" y="3090900"/>
            <a:ext cx="3604392" cy="2052601"/>
            <a:chOff x="-19050" y="3090900"/>
            <a:chExt cx="3604392" cy="2052601"/>
          </a:xfrm>
        </p:grpSpPr>
        <p:pic>
          <p:nvPicPr>
            <p:cNvPr id="49" name="Google Shape;49;p7"/>
            <p:cNvPicPr preferRelativeResize="0"/>
            <p:nvPr/>
          </p:nvPicPr>
          <p:blipFill rotWithShape="1">
            <a:blip r:embed="rId3">
              <a:alphaModFix amt="70000"/>
            </a:blip>
            <a:srcRect b="0" l="0" r="0" t="0"/>
            <a:stretch/>
          </p:blipFill>
          <p:spPr>
            <a:xfrm rot="10800000">
              <a:off x="1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7"/>
            <p:cNvPicPr preferRelativeResize="0"/>
            <p:nvPr/>
          </p:nvPicPr>
          <p:blipFill rotWithShape="1">
            <a:blip r:embed="rId4">
              <a:alphaModFix amt="80000"/>
            </a:blip>
            <a:srcRect b="40001" l="10274" r="18475" t="0"/>
            <a:stretch/>
          </p:blipFill>
          <p:spPr>
            <a:xfrm flipH="1">
              <a:off x="-19050" y="4314825"/>
              <a:ext cx="1159425" cy="828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4574050" y="2240763"/>
            <a:ext cx="3636600" cy="20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4574050" y="880738"/>
            <a:ext cx="3636600" cy="12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7"/>
          <p:cNvSpPr/>
          <p:nvPr>
            <p:ph idx="2" type="pic"/>
          </p:nvPr>
        </p:nvSpPr>
        <p:spPr>
          <a:xfrm>
            <a:off x="-19050" y="999000"/>
            <a:ext cx="3456300" cy="3145500"/>
          </a:xfrm>
          <a:prstGeom prst="flowChartDelay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0" y="0"/>
            <a:ext cx="3585341" cy="5143502"/>
            <a:chOff x="0" y="0"/>
            <a:chExt cx="3585341" cy="5143502"/>
          </a:xfrm>
        </p:grpSpPr>
        <p:pic>
          <p:nvPicPr>
            <p:cNvPr id="56" name="Google Shape;56;p8"/>
            <p:cNvPicPr preferRelativeResize="0"/>
            <p:nvPr/>
          </p:nvPicPr>
          <p:blipFill rotWithShape="1">
            <a:blip r:embed="rId2">
              <a:alphaModFix amt="70000"/>
            </a:blip>
            <a:srcRect b="0" l="0" r="0" t="0"/>
            <a:stretch/>
          </p:blipFill>
          <p:spPr>
            <a:xfrm rot="10800000">
              <a:off x="1" y="3090900"/>
              <a:ext cx="3585340" cy="2052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8"/>
            <p:cNvPicPr preferRelativeResize="0"/>
            <p:nvPr/>
          </p:nvPicPr>
          <p:blipFill rotWithShape="1">
            <a:blip r:embed="rId3">
              <a:alphaModFix amt="80000"/>
            </a:blip>
            <a:srcRect b="0" l="10272" r="10280" t="17081"/>
            <a:stretch/>
          </p:blipFill>
          <p:spPr>
            <a:xfrm flipH="1">
              <a:off x="0" y="0"/>
              <a:ext cx="1292775" cy="1145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Google Shape;58;p8"/>
          <p:cNvSpPr txBox="1"/>
          <p:nvPr>
            <p:ph type="title"/>
          </p:nvPr>
        </p:nvSpPr>
        <p:spPr>
          <a:xfrm>
            <a:off x="713225" y="1600200"/>
            <a:ext cx="4316100" cy="19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8"/>
          <p:cNvSpPr/>
          <p:nvPr>
            <p:ph idx="2" type="pic"/>
          </p:nvPr>
        </p:nvSpPr>
        <p:spPr>
          <a:xfrm>
            <a:off x="5115175" y="1145250"/>
            <a:ext cx="3145500" cy="3456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9"/>
          <p:cNvGrpSpPr/>
          <p:nvPr/>
        </p:nvGrpSpPr>
        <p:grpSpPr>
          <a:xfrm>
            <a:off x="-376925" y="7"/>
            <a:ext cx="9586116" cy="5650194"/>
            <a:chOff x="-376925" y="7"/>
            <a:chExt cx="9586116" cy="5650194"/>
          </a:xfrm>
        </p:grpSpPr>
        <p:pic>
          <p:nvPicPr>
            <p:cNvPr id="62" name="Google Shape;62;p9"/>
            <p:cNvPicPr preferRelativeResize="0"/>
            <p:nvPr/>
          </p:nvPicPr>
          <p:blipFill rotWithShape="1">
            <a:blip r:embed="rId2">
              <a:alphaModFix amt="80000"/>
            </a:blip>
            <a:srcRect b="-196" l="-1688" r="20880" t="27416"/>
            <a:stretch/>
          </p:blipFill>
          <p:spPr>
            <a:xfrm flipH="1" rot="-6337592">
              <a:off x="-188026" y="3648143"/>
              <a:ext cx="1820376" cy="17733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9"/>
            <p:cNvPicPr preferRelativeResize="0"/>
            <p:nvPr/>
          </p:nvPicPr>
          <p:blipFill rotWithShape="1">
            <a:blip r:embed="rId3">
              <a:alphaModFix amt="80000"/>
            </a:blip>
            <a:srcRect b="25517" l="10269" r="17308" t="0"/>
            <a:stretch/>
          </p:blipFill>
          <p:spPr>
            <a:xfrm>
              <a:off x="7965525" y="4114800"/>
              <a:ext cx="1178474" cy="1028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8570167">
              <a:off x="8213550" y="54228"/>
              <a:ext cx="643839" cy="13811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9"/>
          <p:cNvSpPr txBox="1"/>
          <p:nvPr>
            <p:ph type="title"/>
          </p:nvPr>
        </p:nvSpPr>
        <p:spPr>
          <a:xfrm>
            <a:off x="4581525" y="1331625"/>
            <a:ext cx="3655800" cy="13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subTitle"/>
          </p:nvPr>
        </p:nvSpPr>
        <p:spPr>
          <a:xfrm>
            <a:off x="4581525" y="2816925"/>
            <a:ext cx="36558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/>
          <p:nvPr>
            <p:ph idx="2" type="pic"/>
          </p:nvPr>
        </p:nvSpPr>
        <p:spPr>
          <a:xfrm>
            <a:off x="971800" y="1145250"/>
            <a:ext cx="3145500" cy="3456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>
            <p:ph idx="2" type="pic"/>
          </p:nvPr>
        </p:nvSpPr>
        <p:spPr>
          <a:xfrm>
            <a:off x="-6650" y="-1"/>
            <a:ext cx="9150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720000" y="4133300"/>
            <a:ext cx="7704000" cy="4539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oltawski Nowy"/>
              <a:buNone/>
              <a:defRPr sz="34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nken Grotesk"/>
              <a:buChar char="●"/>
              <a:defRPr sz="18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●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○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■"/>
              <a:defRPr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irjusticelou.org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/>
        </p:nvSpPr>
        <p:spPr>
          <a:xfrm>
            <a:off x="253350" y="0"/>
            <a:ext cx="86373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7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rPr>
              <a:t>From Campus to Community</a:t>
            </a:r>
            <a:endParaRPr sz="6700">
              <a:solidFill>
                <a:schemeClr val="dk1"/>
              </a:solidFill>
              <a:latin typeface="Poltawski Nowy"/>
              <a:ea typeface="Poltawski Nowy"/>
              <a:cs typeface="Poltawski Nowy"/>
              <a:sym typeface="Poltawski Now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rPr>
              <a:t>Voices for a Sustainable Future</a:t>
            </a:r>
            <a:endParaRPr sz="4500">
              <a:solidFill>
                <a:schemeClr val="dk1"/>
              </a:solidFill>
              <a:latin typeface="Poltawski Nowy"/>
              <a:ea typeface="Poltawski Nowy"/>
              <a:cs typeface="Poltawski Nowy"/>
              <a:sym typeface="Poltawski Nowy"/>
            </a:endParaRPr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475" y="3242513"/>
            <a:ext cx="2108799" cy="10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/>
          <p:cNvPicPr preferRelativeResize="0"/>
          <p:nvPr/>
        </p:nvPicPr>
        <p:blipFill rotWithShape="1">
          <a:blip r:embed="rId4">
            <a:alphaModFix/>
          </a:blip>
          <a:srcRect b="2370" l="0" r="0" t="-2370"/>
          <a:stretch/>
        </p:blipFill>
        <p:spPr>
          <a:xfrm>
            <a:off x="3297612" y="2854964"/>
            <a:ext cx="2548777" cy="184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1578" y="2827788"/>
            <a:ext cx="1869553" cy="18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>
            <p:ph idx="1" type="subTitle"/>
          </p:nvPr>
        </p:nvSpPr>
        <p:spPr>
          <a:xfrm>
            <a:off x="4553748" y="1914025"/>
            <a:ext cx="32934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Establishing local/community based food systems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Cultural preservation and shared </a:t>
            </a:r>
            <a:r>
              <a:rPr lang="en" sz="1500"/>
              <a:t>resilience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Environmental stewardship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Community and organizational activism/resistance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344" name="Google Shape;344;p42"/>
          <p:cNvSpPr txBox="1"/>
          <p:nvPr>
            <p:ph idx="2" type="subTitle"/>
          </p:nvPr>
        </p:nvSpPr>
        <p:spPr>
          <a:xfrm>
            <a:off x="962528" y="1533025"/>
            <a:ext cx="34146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Despite the numerous walls disenfranchised communities often face, they have a strong history of banding together and creating their own form of local sustainability to combat these barriers</a:t>
            </a:r>
            <a:endParaRPr sz="1900"/>
          </a:p>
        </p:txBody>
      </p:sp>
      <p:sp>
        <p:nvSpPr>
          <p:cNvPr id="345" name="Google Shape;345;p42"/>
          <p:cNvSpPr txBox="1"/>
          <p:nvPr>
            <p:ph idx="4" type="subTitle"/>
          </p:nvPr>
        </p:nvSpPr>
        <p:spPr>
          <a:xfrm>
            <a:off x="4858562" y="1502600"/>
            <a:ext cx="27648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include:</a:t>
            </a:r>
            <a:endParaRPr/>
          </a:p>
        </p:txBody>
      </p:sp>
      <p:sp>
        <p:nvSpPr>
          <p:cNvPr id="346" name="Google Shape;346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Achieving Community Sustainability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5676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Connect with Air Justice</a:t>
            </a:r>
            <a:endParaRPr/>
          </a:p>
        </p:txBody>
      </p:sp>
      <p:sp>
        <p:nvSpPr>
          <p:cNvPr id="352" name="Google Shape;352;p43"/>
          <p:cNvSpPr txBox="1"/>
          <p:nvPr>
            <p:ph idx="1" type="subTitle"/>
          </p:nvPr>
        </p:nvSpPr>
        <p:spPr>
          <a:xfrm>
            <a:off x="567600" y="1274600"/>
            <a:ext cx="4329600" cy="19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Website: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https://www.airjusticelou.org/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Instagram: @airjusticelou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Facebook: Air Justice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YouTube: @airjusticelou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Personal Email: jabe295@uky.edu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53" name="Google Shape;353;p43"/>
          <p:cNvGrpSpPr/>
          <p:nvPr/>
        </p:nvGrpSpPr>
        <p:grpSpPr>
          <a:xfrm>
            <a:off x="7210825" y="2864375"/>
            <a:ext cx="3570752" cy="3264600"/>
            <a:chOff x="7058425" y="2864375"/>
            <a:chExt cx="3570752" cy="3264600"/>
          </a:xfrm>
        </p:grpSpPr>
        <p:sp>
          <p:nvSpPr>
            <p:cNvPr id="354" name="Google Shape;354;p43"/>
            <p:cNvSpPr/>
            <p:nvPr/>
          </p:nvSpPr>
          <p:spPr>
            <a:xfrm flipH="1" rot="4007867">
              <a:off x="7753786" y="3253584"/>
              <a:ext cx="2486182" cy="2486182"/>
            </a:xfrm>
            <a:prstGeom prst="ellipse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5" name="Google Shape;355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989870">
              <a:off x="7436277" y="3319491"/>
              <a:ext cx="1577471" cy="17217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4581525" y="1331625"/>
            <a:ext cx="3655800" cy="13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Brittany</a:t>
            </a:r>
            <a:r>
              <a:rPr lang="en"/>
              <a:t> Morton</a:t>
            </a:r>
            <a:endParaRPr/>
          </a:p>
        </p:txBody>
      </p:sp>
      <p:sp>
        <p:nvSpPr>
          <p:cNvPr id="361" name="Google Shape;361;p44"/>
          <p:cNvSpPr txBox="1"/>
          <p:nvPr>
            <p:ph idx="1" type="subTitle"/>
          </p:nvPr>
        </p:nvSpPr>
        <p:spPr>
          <a:xfrm>
            <a:off x="4581525" y="2816925"/>
            <a:ext cx="36558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AmeriCorps Member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Environmental Education Leadership Corps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658" l="0" r="0" t="9650"/>
          <a:stretch/>
        </p:blipFill>
        <p:spPr>
          <a:xfrm>
            <a:off x="971800" y="1145250"/>
            <a:ext cx="3145500" cy="3456300"/>
          </a:xfrm>
          <a:prstGeom prst="round2SameRect">
            <a:avLst>
              <a:gd fmla="val 16667" name="adj1"/>
              <a:gd fmla="val 0" name="adj2"/>
            </a:avLst>
          </a:prstGeom>
        </p:spPr>
      </p:pic>
      <p:pic>
        <p:nvPicPr>
          <p:cNvPr id="363" name="Google Shape;36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5451" y="3980206"/>
            <a:ext cx="927700" cy="9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type="title"/>
          </p:nvPr>
        </p:nvSpPr>
        <p:spPr>
          <a:xfrm>
            <a:off x="5676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AmeriCorps? </a:t>
            </a:r>
            <a:endParaRPr/>
          </a:p>
        </p:txBody>
      </p:sp>
      <p:sp>
        <p:nvSpPr>
          <p:cNvPr id="369" name="Google Shape;369;p45"/>
          <p:cNvSpPr txBox="1"/>
          <p:nvPr>
            <p:ph idx="1" type="subTitle"/>
          </p:nvPr>
        </p:nvSpPr>
        <p:spPr>
          <a:xfrm>
            <a:off x="567600" y="1477725"/>
            <a:ext cx="6273600" cy="19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Independent agency of the United States government</a:t>
            </a:r>
            <a:r>
              <a:rPr lang="en" sz="18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that engages more than five million Americans in service through a variety of stipended volunteer work programs in many sectors.</a:t>
            </a:r>
            <a:endParaRPr sz="18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0" name="Google Shape;370;p45"/>
          <p:cNvGrpSpPr/>
          <p:nvPr/>
        </p:nvGrpSpPr>
        <p:grpSpPr>
          <a:xfrm>
            <a:off x="7210825" y="2864375"/>
            <a:ext cx="3570752" cy="3264600"/>
            <a:chOff x="7058425" y="2864375"/>
            <a:chExt cx="3570752" cy="3264600"/>
          </a:xfrm>
        </p:grpSpPr>
        <p:sp>
          <p:nvSpPr>
            <p:cNvPr id="371" name="Google Shape;371;p45"/>
            <p:cNvSpPr/>
            <p:nvPr/>
          </p:nvSpPr>
          <p:spPr>
            <a:xfrm flipH="1" rot="4007867">
              <a:off x="7753786" y="3253584"/>
              <a:ext cx="2486182" cy="2486182"/>
            </a:xfrm>
            <a:prstGeom prst="ellipse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2" name="Google Shape;372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89870">
              <a:off x="7436277" y="3319491"/>
              <a:ext cx="1577471" cy="17217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type="title"/>
          </p:nvPr>
        </p:nvSpPr>
        <p:spPr>
          <a:xfrm>
            <a:off x="567600" y="445025"/>
            <a:ext cx="3959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/>
              <a:t>Environmental Education Leadership Corps</a:t>
            </a:r>
            <a:r>
              <a:rPr lang="en"/>
              <a:t> ? </a:t>
            </a:r>
            <a:endParaRPr/>
          </a:p>
        </p:txBody>
      </p:sp>
      <p:sp>
        <p:nvSpPr>
          <p:cNvPr id="378" name="Google Shape;378;p46"/>
          <p:cNvSpPr txBox="1"/>
          <p:nvPr>
            <p:ph idx="1" type="subTitle"/>
          </p:nvPr>
        </p:nvSpPr>
        <p:spPr>
          <a:xfrm>
            <a:off x="567600" y="3305900"/>
            <a:ext cx="3204900" cy="19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11111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mission is to increase environmental literacy across the commonwealth of Kentucky. </a:t>
            </a:r>
            <a:endParaRPr sz="15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9" name="Google Shape;379;p46"/>
          <p:cNvGrpSpPr/>
          <p:nvPr/>
        </p:nvGrpSpPr>
        <p:grpSpPr>
          <a:xfrm>
            <a:off x="7210825" y="2864375"/>
            <a:ext cx="3570752" cy="3264600"/>
            <a:chOff x="7058425" y="2864375"/>
            <a:chExt cx="3570752" cy="3264600"/>
          </a:xfrm>
        </p:grpSpPr>
        <p:sp>
          <p:nvSpPr>
            <p:cNvPr id="380" name="Google Shape;380;p46"/>
            <p:cNvSpPr/>
            <p:nvPr/>
          </p:nvSpPr>
          <p:spPr>
            <a:xfrm flipH="1" rot="4007867">
              <a:off x="7753786" y="3253584"/>
              <a:ext cx="2486182" cy="2486182"/>
            </a:xfrm>
            <a:prstGeom prst="ellipse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1" name="Google Shape;381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89870">
              <a:off x="7436277" y="3319491"/>
              <a:ext cx="1577471" cy="17217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2" name="Google Shape;38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00" y="768975"/>
            <a:ext cx="3173951" cy="369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7"/>
          <p:cNvSpPr txBox="1"/>
          <p:nvPr>
            <p:ph idx="1" type="subTitle"/>
          </p:nvPr>
        </p:nvSpPr>
        <p:spPr>
          <a:xfrm>
            <a:off x="5963251" y="2160775"/>
            <a:ext cx="2845500" cy="26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really enjoy working with students. I enjoy watching the spark </a:t>
            </a:r>
            <a:r>
              <a:rPr lang="en"/>
              <a:t>happen</a:t>
            </a:r>
            <a:r>
              <a:rPr lang="en"/>
              <a:t> as they learn a new way to conserve water in their homes (conservation matching game). I love when they can explain to other adults what a watershed is and how we need to clean up after ourselves. </a:t>
            </a:r>
            <a:endParaRPr/>
          </a:p>
        </p:txBody>
      </p:sp>
      <p:sp>
        <p:nvSpPr>
          <p:cNvPr id="388" name="Google Shape;388;p47"/>
          <p:cNvSpPr txBox="1"/>
          <p:nvPr>
            <p:ph idx="2" type="subTitle"/>
          </p:nvPr>
        </p:nvSpPr>
        <p:spPr>
          <a:xfrm>
            <a:off x="309449" y="1246725"/>
            <a:ext cx="3267000" cy="12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wanted to make a difference in my community and help Kentucky be stronger and healthier. I went into environmental education </a:t>
            </a:r>
            <a:r>
              <a:rPr lang="en"/>
              <a:t>because</a:t>
            </a:r>
            <a:r>
              <a:rPr lang="en"/>
              <a:t> I also have a passion protecting the environment. I want to make a positive impact by raising awareness and fostering a sense of </a:t>
            </a:r>
            <a:r>
              <a:rPr lang="en"/>
              <a:t>responsibility</a:t>
            </a:r>
            <a:r>
              <a:rPr lang="en"/>
              <a:t> for the planet. </a:t>
            </a:r>
            <a:endParaRPr/>
          </a:p>
        </p:txBody>
      </p:sp>
      <p:sp>
        <p:nvSpPr>
          <p:cNvPr id="389" name="Google Shape;389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I join AmeriCorps? </a:t>
            </a:r>
            <a:endParaRPr/>
          </a:p>
        </p:txBody>
      </p:sp>
      <p:pic>
        <p:nvPicPr>
          <p:cNvPr id="390" name="Google Shape;39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1350" y="3257400"/>
            <a:ext cx="1970301" cy="13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2225" y="1246725"/>
            <a:ext cx="1387600" cy="1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8"/>
          <p:cNvSpPr txBox="1"/>
          <p:nvPr>
            <p:ph idx="7" type="subTitle"/>
          </p:nvPr>
        </p:nvSpPr>
        <p:spPr>
          <a:xfrm>
            <a:off x="5744263" y="16986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No-School Day Camps</a:t>
            </a:r>
            <a:endParaRPr/>
          </a:p>
        </p:txBody>
      </p:sp>
      <p:sp>
        <p:nvSpPr>
          <p:cNvPr id="397" name="Google Shape;397;p48"/>
          <p:cNvSpPr txBox="1"/>
          <p:nvPr>
            <p:ph idx="5" type="subTitle"/>
          </p:nvPr>
        </p:nvSpPr>
        <p:spPr>
          <a:xfrm>
            <a:off x="2100003" y="1698675"/>
            <a:ext cx="24414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Pre-K Art Day</a:t>
            </a:r>
            <a:endParaRPr/>
          </a:p>
        </p:txBody>
      </p:sp>
      <p:sp>
        <p:nvSpPr>
          <p:cNvPr id="398" name="Google Shape;398;p48"/>
          <p:cNvSpPr txBox="1"/>
          <p:nvPr>
            <p:ph idx="6" type="subTitle"/>
          </p:nvPr>
        </p:nvSpPr>
        <p:spPr>
          <a:xfrm>
            <a:off x="2099988" y="3132075"/>
            <a:ext cx="1978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Trips</a:t>
            </a:r>
            <a:endParaRPr/>
          </a:p>
        </p:txBody>
      </p:sp>
      <p:sp>
        <p:nvSpPr>
          <p:cNvPr id="399" name="Google Shape;399;p4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year of AmeriCorps</a:t>
            </a:r>
            <a:endParaRPr/>
          </a:p>
        </p:txBody>
      </p:sp>
      <p:sp>
        <p:nvSpPr>
          <p:cNvPr id="400" name="Google Shape;400;p48"/>
          <p:cNvSpPr txBox="1"/>
          <p:nvPr>
            <p:ph idx="3" type="subTitle"/>
          </p:nvPr>
        </p:nvSpPr>
        <p:spPr>
          <a:xfrm>
            <a:off x="2099975" y="35269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were able to make projects to take home using reusable/ </a:t>
            </a:r>
            <a:r>
              <a:rPr lang="en"/>
              <a:t>recycle</a:t>
            </a:r>
            <a:r>
              <a:rPr lang="en"/>
              <a:t> materials. </a:t>
            </a:r>
            <a:endParaRPr/>
          </a:p>
        </p:txBody>
      </p:sp>
      <p:sp>
        <p:nvSpPr>
          <p:cNvPr id="401" name="Google Shape;401;p48"/>
          <p:cNvSpPr txBox="1"/>
          <p:nvPr>
            <p:ph idx="4" type="subTitle"/>
          </p:nvPr>
        </p:nvSpPr>
        <p:spPr>
          <a:xfrm>
            <a:off x="5744254" y="35269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was an extension of the one day summer camps, and able to into depth with lessons. </a:t>
            </a:r>
            <a:endParaRPr/>
          </a:p>
        </p:txBody>
      </p:sp>
      <p:sp>
        <p:nvSpPr>
          <p:cNvPr id="402" name="Google Shape;402;p48"/>
          <p:cNvSpPr txBox="1"/>
          <p:nvPr>
            <p:ph idx="1" type="subTitle"/>
          </p:nvPr>
        </p:nvSpPr>
        <p:spPr>
          <a:xfrm>
            <a:off x="2099975" y="20935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Art projects with reusable/ recycle materials. </a:t>
            </a:r>
            <a:endParaRPr/>
          </a:p>
        </p:txBody>
      </p:sp>
      <p:sp>
        <p:nvSpPr>
          <p:cNvPr id="403" name="Google Shape;403;p48"/>
          <p:cNvSpPr txBox="1"/>
          <p:nvPr>
            <p:ph idx="2" type="subTitle"/>
          </p:nvPr>
        </p:nvSpPr>
        <p:spPr>
          <a:xfrm>
            <a:off x="5744254" y="20935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able to do a one day </a:t>
            </a:r>
            <a:r>
              <a:rPr lang="en"/>
              <a:t>intensive of fun activities for students to do. </a:t>
            </a:r>
            <a:endParaRPr/>
          </a:p>
        </p:txBody>
      </p:sp>
      <p:sp>
        <p:nvSpPr>
          <p:cNvPr id="404" name="Google Shape;404;p48"/>
          <p:cNvSpPr txBox="1"/>
          <p:nvPr>
            <p:ph idx="8" type="subTitle"/>
          </p:nvPr>
        </p:nvSpPr>
        <p:spPr>
          <a:xfrm>
            <a:off x="5744275" y="3132075"/>
            <a:ext cx="2816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Camps</a:t>
            </a:r>
            <a:endParaRPr/>
          </a:p>
        </p:txBody>
      </p:sp>
      <p:grpSp>
        <p:nvGrpSpPr>
          <p:cNvPr id="405" name="Google Shape;405;p48"/>
          <p:cNvGrpSpPr/>
          <p:nvPr/>
        </p:nvGrpSpPr>
        <p:grpSpPr>
          <a:xfrm>
            <a:off x="5061478" y="1797857"/>
            <a:ext cx="448641" cy="448641"/>
            <a:chOff x="4734022" y="4083743"/>
            <a:chExt cx="365760" cy="365760"/>
          </a:xfrm>
        </p:grpSpPr>
        <p:sp>
          <p:nvSpPr>
            <p:cNvPr id="406" name="Google Shape;406;p48"/>
            <p:cNvSpPr/>
            <p:nvPr/>
          </p:nvSpPr>
          <p:spPr>
            <a:xfrm flipH="1">
              <a:off x="4966685" y="4367438"/>
              <a:ext cx="16632" cy="16633"/>
            </a:xfrm>
            <a:custGeom>
              <a:rect b="b" l="l" r="r" t="t"/>
              <a:pathLst>
                <a:path extrusionOk="0" h="221768" w="221765">
                  <a:moveTo>
                    <a:pt x="99820" y="200842"/>
                  </a:moveTo>
                  <a:cubicBezTo>
                    <a:pt x="113764" y="214786"/>
                    <a:pt x="132052" y="221768"/>
                    <a:pt x="150331" y="221768"/>
                  </a:cubicBezTo>
                  <a:cubicBezTo>
                    <a:pt x="168609" y="221768"/>
                    <a:pt x="186897" y="214796"/>
                    <a:pt x="200842" y="200842"/>
                  </a:cubicBezTo>
                  <a:cubicBezTo>
                    <a:pt x="228740" y="172943"/>
                    <a:pt x="228740" y="127709"/>
                    <a:pt x="200842" y="99820"/>
                  </a:cubicBezTo>
                  <a:lnTo>
                    <a:pt x="121946" y="20924"/>
                  </a:lnTo>
                  <a:cubicBezTo>
                    <a:pt x="94047" y="-6975"/>
                    <a:pt x="48813" y="-6975"/>
                    <a:pt x="20924" y="20924"/>
                  </a:cubicBezTo>
                  <a:cubicBezTo>
                    <a:pt x="-6975" y="48823"/>
                    <a:pt x="-6975" y="94057"/>
                    <a:pt x="20924" y="1219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48"/>
            <p:cNvSpPr/>
            <p:nvPr/>
          </p:nvSpPr>
          <p:spPr>
            <a:xfrm flipH="1">
              <a:off x="4934442" y="4334590"/>
              <a:ext cx="81725" cy="81724"/>
            </a:xfrm>
            <a:custGeom>
              <a:rect b="b" l="l" r="r" t="t"/>
              <a:pathLst>
                <a:path extrusionOk="0" h="1089650" w="1089660">
                  <a:moveTo>
                    <a:pt x="544820" y="1089650"/>
                  </a:moveTo>
                  <a:cubicBezTo>
                    <a:pt x="690496" y="1089650"/>
                    <a:pt x="816111" y="986504"/>
                    <a:pt x="846153" y="846153"/>
                  </a:cubicBezTo>
                  <a:cubicBezTo>
                    <a:pt x="986504" y="816121"/>
                    <a:pt x="1089660" y="690505"/>
                    <a:pt x="1089660" y="544830"/>
                  </a:cubicBezTo>
                  <a:cubicBezTo>
                    <a:pt x="1089660" y="399155"/>
                    <a:pt x="986504" y="273539"/>
                    <a:pt x="846153" y="243497"/>
                  </a:cubicBezTo>
                  <a:cubicBezTo>
                    <a:pt x="816111" y="103146"/>
                    <a:pt x="690496" y="0"/>
                    <a:pt x="544820" y="0"/>
                  </a:cubicBezTo>
                  <a:cubicBezTo>
                    <a:pt x="399145" y="0"/>
                    <a:pt x="273529" y="103156"/>
                    <a:pt x="243497" y="243497"/>
                  </a:cubicBezTo>
                  <a:cubicBezTo>
                    <a:pt x="103146" y="273539"/>
                    <a:pt x="0" y="399155"/>
                    <a:pt x="0" y="544830"/>
                  </a:cubicBezTo>
                  <a:cubicBezTo>
                    <a:pt x="0" y="690505"/>
                    <a:pt x="103156" y="816121"/>
                    <a:pt x="243497" y="846153"/>
                  </a:cubicBezTo>
                  <a:cubicBezTo>
                    <a:pt x="273539" y="986495"/>
                    <a:pt x="399155" y="1089650"/>
                    <a:pt x="544820" y="1089650"/>
                  </a:cubicBezTo>
                  <a:close/>
                  <a:moveTo>
                    <a:pt x="142875" y="544821"/>
                  </a:moveTo>
                  <a:cubicBezTo>
                    <a:pt x="142875" y="462458"/>
                    <a:pt x="204283" y="392059"/>
                    <a:pt x="285702" y="381057"/>
                  </a:cubicBezTo>
                  <a:cubicBezTo>
                    <a:pt x="335166" y="374390"/>
                    <a:pt x="374380" y="335185"/>
                    <a:pt x="381067" y="285702"/>
                  </a:cubicBezTo>
                  <a:cubicBezTo>
                    <a:pt x="392059" y="204273"/>
                    <a:pt x="462458" y="142856"/>
                    <a:pt x="544820" y="142856"/>
                  </a:cubicBezTo>
                  <a:cubicBezTo>
                    <a:pt x="627183" y="142856"/>
                    <a:pt x="697582" y="204264"/>
                    <a:pt x="708584" y="285693"/>
                  </a:cubicBezTo>
                  <a:cubicBezTo>
                    <a:pt x="715261" y="335166"/>
                    <a:pt x="754466" y="374380"/>
                    <a:pt x="803929" y="381057"/>
                  </a:cubicBezTo>
                  <a:cubicBezTo>
                    <a:pt x="885368" y="392059"/>
                    <a:pt x="946775" y="462458"/>
                    <a:pt x="946775" y="544821"/>
                  </a:cubicBezTo>
                  <a:cubicBezTo>
                    <a:pt x="946775" y="627183"/>
                    <a:pt x="885368" y="697582"/>
                    <a:pt x="803919" y="708574"/>
                  </a:cubicBezTo>
                  <a:cubicBezTo>
                    <a:pt x="754456" y="715261"/>
                    <a:pt x="715251" y="754475"/>
                    <a:pt x="708584" y="803929"/>
                  </a:cubicBezTo>
                  <a:cubicBezTo>
                    <a:pt x="697582" y="885358"/>
                    <a:pt x="627183" y="946775"/>
                    <a:pt x="544820" y="946775"/>
                  </a:cubicBezTo>
                  <a:cubicBezTo>
                    <a:pt x="462458" y="946775"/>
                    <a:pt x="392059" y="885368"/>
                    <a:pt x="381067" y="803929"/>
                  </a:cubicBezTo>
                  <a:cubicBezTo>
                    <a:pt x="374380" y="754475"/>
                    <a:pt x="335175" y="715261"/>
                    <a:pt x="285712" y="708584"/>
                  </a:cubicBezTo>
                  <a:cubicBezTo>
                    <a:pt x="204283" y="697582"/>
                    <a:pt x="142875" y="627183"/>
                    <a:pt x="142875" y="544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48"/>
            <p:cNvSpPr/>
            <p:nvPr/>
          </p:nvSpPr>
          <p:spPr>
            <a:xfrm flipH="1">
              <a:off x="4930850" y="4176317"/>
              <a:ext cx="16632" cy="16633"/>
            </a:xfrm>
            <a:custGeom>
              <a:rect b="b" l="l" r="r" t="t"/>
              <a:pathLst>
                <a:path extrusionOk="0" h="221768" w="221765">
                  <a:moveTo>
                    <a:pt x="121946" y="20924"/>
                  </a:moveTo>
                  <a:cubicBezTo>
                    <a:pt x="94047" y="-6975"/>
                    <a:pt x="48813" y="-6975"/>
                    <a:pt x="20924" y="20924"/>
                  </a:cubicBezTo>
                  <a:cubicBezTo>
                    <a:pt x="-6975" y="48823"/>
                    <a:pt x="-6975" y="94057"/>
                    <a:pt x="20924" y="121946"/>
                  </a:cubicBezTo>
                  <a:lnTo>
                    <a:pt x="99820" y="200842"/>
                  </a:lnTo>
                  <a:cubicBezTo>
                    <a:pt x="113764" y="214786"/>
                    <a:pt x="132052" y="221768"/>
                    <a:pt x="150331" y="221768"/>
                  </a:cubicBezTo>
                  <a:cubicBezTo>
                    <a:pt x="168609" y="221768"/>
                    <a:pt x="186897" y="214796"/>
                    <a:pt x="200842" y="200842"/>
                  </a:cubicBezTo>
                  <a:cubicBezTo>
                    <a:pt x="228741" y="172943"/>
                    <a:pt x="228741" y="127709"/>
                    <a:pt x="200842" y="99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48"/>
            <p:cNvSpPr/>
            <p:nvPr/>
          </p:nvSpPr>
          <p:spPr>
            <a:xfrm flipH="1">
              <a:off x="4898608" y="4143469"/>
              <a:ext cx="81724" cy="81724"/>
            </a:xfrm>
            <a:custGeom>
              <a:rect b="b" l="l" r="r" t="t"/>
              <a:pathLst>
                <a:path extrusionOk="0" h="1089650" w="1089650">
                  <a:moveTo>
                    <a:pt x="846153" y="846153"/>
                  </a:moveTo>
                  <a:cubicBezTo>
                    <a:pt x="986495" y="816112"/>
                    <a:pt x="1089651" y="690496"/>
                    <a:pt x="1089651" y="544821"/>
                  </a:cubicBezTo>
                  <a:cubicBezTo>
                    <a:pt x="1089651" y="399145"/>
                    <a:pt x="986495" y="273529"/>
                    <a:pt x="846153" y="243497"/>
                  </a:cubicBezTo>
                  <a:cubicBezTo>
                    <a:pt x="816121" y="103146"/>
                    <a:pt x="690505" y="0"/>
                    <a:pt x="544830" y="0"/>
                  </a:cubicBezTo>
                  <a:cubicBezTo>
                    <a:pt x="399155" y="0"/>
                    <a:pt x="273539" y="103156"/>
                    <a:pt x="243507" y="243497"/>
                  </a:cubicBezTo>
                  <a:cubicBezTo>
                    <a:pt x="103156" y="273529"/>
                    <a:pt x="0" y="399145"/>
                    <a:pt x="0" y="544821"/>
                  </a:cubicBezTo>
                  <a:cubicBezTo>
                    <a:pt x="0" y="690496"/>
                    <a:pt x="103156" y="816112"/>
                    <a:pt x="243507" y="846153"/>
                  </a:cubicBezTo>
                  <a:cubicBezTo>
                    <a:pt x="273539" y="986504"/>
                    <a:pt x="399155" y="1089651"/>
                    <a:pt x="544830" y="1089651"/>
                  </a:cubicBezTo>
                  <a:cubicBezTo>
                    <a:pt x="690505" y="1089651"/>
                    <a:pt x="816121" y="986495"/>
                    <a:pt x="846153" y="846153"/>
                  </a:cubicBezTo>
                  <a:close/>
                  <a:moveTo>
                    <a:pt x="708584" y="803939"/>
                  </a:moveTo>
                  <a:cubicBezTo>
                    <a:pt x="697592" y="885368"/>
                    <a:pt x="627193" y="946785"/>
                    <a:pt x="544830" y="946785"/>
                  </a:cubicBezTo>
                  <a:cubicBezTo>
                    <a:pt x="462467" y="946785"/>
                    <a:pt x="392068" y="885377"/>
                    <a:pt x="381076" y="803929"/>
                  </a:cubicBezTo>
                  <a:cubicBezTo>
                    <a:pt x="374390" y="754466"/>
                    <a:pt x="335175" y="715261"/>
                    <a:pt x="285712" y="708584"/>
                  </a:cubicBezTo>
                  <a:cubicBezTo>
                    <a:pt x="204283" y="697582"/>
                    <a:pt x="142875" y="627183"/>
                    <a:pt x="142875" y="544821"/>
                  </a:cubicBezTo>
                  <a:cubicBezTo>
                    <a:pt x="142875" y="462458"/>
                    <a:pt x="204283" y="392059"/>
                    <a:pt x="285731" y="381067"/>
                  </a:cubicBezTo>
                  <a:cubicBezTo>
                    <a:pt x="335185" y="374380"/>
                    <a:pt x="374399" y="335175"/>
                    <a:pt x="381076" y="285712"/>
                  </a:cubicBezTo>
                  <a:cubicBezTo>
                    <a:pt x="392068" y="204283"/>
                    <a:pt x="462467" y="142875"/>
                    <a:pt x="544830" y="142875"/>
                  </a:cubicBezTo>
                  <a:cubicBezTo>
                    <a:pt x="627193" y="142875"/>
                    <a:pt x="697592" y="204283"/>
                    <a:pt x="708584" y="285721"/>
                  </a:cubicBezTo>
                  <a:cubicBezTo>
                    <a:pt x="715270" y="335175"/>
                    <a:pt x="754475" y="374390"/>
                    <a:pt x="803939" y="381067"/>
                  </a:cubicBezTo>
                  <a:cubicBezTo>
                    <a:pt x="885368" y="392059"/>
                    <a:pt x="946776" y="462458"/>
                    <a:pt x="946776" y="544821"/>
                  </a:cubicBezTo>
                  <a:cubicBezTo>
                    <a:pt x="946776" y="627183"/>
                    <a:pt x="885368" y="697582"/>
                    <a:pt x="803948" y="708584"/>
                  </a:cubicBezTo>
                  <a:cubicBezTo>
                    <a:pt x="754485" y="715251"/>
                    <a:pt x="715270" y="754456"/>
                    <a:pt x="708584" y="8039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48"/>
            <p:cNvSpPr/>
            <p:nvPr/>
          </p:nvSpPr>
          <p:spPr>
            <a:xfrm flipH="1">
              <a:off x="4734022" y="4083743"/>
              <a:ext cx="365760" cy="365760"/>
            </a:xfrm>
            <a:custGeom>
              <a:rect b="b" l="l" r="r" t="t"/>
              <a:pathLst>
                <a:path extrusionOk="0" h="4876803" w="4876799">
                  <a:moveTo>
                    <a:pt x="4876800" y="4016372"/>
                  </a:moveTo>
                  <a:cubicBezTo>
                    <a:pt x="4876800" y="3916103"/>
                    <a:pt x="4837252" y="3818986"/>
                    <a:pt x="4767720" y="3747120"/>
                  </a:cubicBezTo>
                  <a:cubicBezTo>
                    <a:pt x="4791066" y="3639154"/>
                    <a:pt x="4800943" y="3528150"/>
                    <a:pt x="4797076" y="3416898"/>
                  </a:cubicBezTo>
                  <a:cubicBezTo>
                    <a:pt x="4780798" y="2948068"/>
                    <a:pt x="4518517" y="2540264"/>
                    <a:pt x="4138489" y="2315436"/>
                  </a:cubicBezTo>
                  <a:cubicBezTo>
                    <a:pt x="4582335" y="1709027"/>
                    <a:pt x="4837186" y="993795"/>
                    <a:pt x="4876476" y="241501"/>
                  </a:cubicBezTo>
                  <a:cubicBezTo>
                    <a:pt x="4881029" y="154233"/>
                    <a:pt x="4836633" y="73242"/>
                    <a:pt x="4760624" y="30141"/>
                  </a:cubicBezTo>
                  <a:cubicBezTo>
                    <a:pt x="4684605" y="-12960"/>
                    <a:pt x="4592327" y="-9483"/>
                    <a:pt x="4519765" y="39237"/>
                  </a:cubicBezTo>
                  <a:cubicBezTo>
                    <a:pt x="4350706" y="152756"/>
                    <a:pt x="4189457" y="280715"/>
                    <a:pt x="4040524" y="419542"/>
                  </a:cubicBezTo>
                  <a:cubicBezTo>
                    <a:pt x="4011663" y="446441"/>
                    <a:pt x="4010073" y="491646"/>
                    <a:pt x="4036971" y="520507"/>
                  </a:cubicBezTo>
                  <a:cubicBezTo>
                    <a:pt x="4063879" y="549368"/>
                    <a:pt x="4109085" y="550968"/>
                    <a:pt x="4137936" y="524050"/>
                  </a:cubicBezTo>
                  <a:cubicBezTo>
                    <a:pt x="4281364" y="390367"/>
                    <a:pt x="4436621" y="267161"/>
                    <a:pt x="4599413" y="157852"/>
                  </a:cubicBezTo>
                  <a:cubicBezTo>
                    <a:pt x="4627159" y="139231"/>
                    <a:pt x="4661088" y="137935"/>
                    <a:pt x="4690148" y="154423"/>
                  </a:cubicBezTo>
                  <a:cubicBezTo>
                    <a:pt x="4719228" y="170901"/>
                    <a:pt x="4735545" y="200676"/>
                    <a:pt x="4733792" y="234052"/>
                  </a:cubicBezTo>
                  <a:cubicBezTo>
                    <a:pt x="4695587" y="965696"/>
                    <a:pt x="4445613" y="1660926"/>
                    <a:pt x="4010254" y="2248561"/>
                  </a:cubicBezTo>
                  <a:cubicBezTo>
                    <a:pt x="3905126" y="2200841"/>
                    <a:pt x="3792988" y="2166389"/>
                    <a:pt x="3676069" y="2147377"/>
                  </a:cubicBezTo>
                  <a:cubicBezTo>
                    <a:pt x="3695557" y="2099123"/>
                    <a:pt x="3712121" y="2050012"/>
                    <a:pt x="3725704" y="2000130"/>
                  </a:cubicBezTo>
                  <a:lnTo>
                    <a:pt x="4443441" y="734334"/>
                  </a:lnTo>
                  <a:cubicBezTo>
                    <a:pt x="4462901" y="700015"/>
                    <a:pt x="4450852" y="656419"/>
                    <a:pt x="4416533" y="636960"/>
                  </a:cubicBezTo>
                  <a:cubicBezTo>
                    <a:pt x="4382224" y="617491"/>
                    <a:pt x="4338609" y="629530"/>
                    <a:pt x="4319150" y="663868"/>
                  </a:cubicBezTo>
                  <a:lnTo>
                    <a:pt x="3771957" y="1628893"/>
                  </a:lnTo>
                  <a:cubicBezTo>
                    <a:pt x="3769014" y="1434650"/>
                    <a:pt x="3724351" y="1250360"/>
                    <a:pt x="3646523" y="1084568"/>
                  </a:cubicBezTo>
                  <a:cubicBezTo>
                    <a:pt x="3727285" y="971306"/>
                    <a:pt x="3815001" y="861712"/>
                    <a:pt x="3907812" y="758413"/>
                  </a:cubicBezTo>
                  <a:cubicBezTo>
                    <a:pt x="3934187" y="729057"/>
                    <a:pt x="3931768" y="683899"/>
                    <a:pt x="3902421" y="657524"/>
                  </a:cubicBezTo>
                  <a:cubicBezTo>
                    <a:pt x="3873065" y="631159"/>
                    <a:pt x="3827898" y="633588"/>
                    <a:pt x="3801532" y="662915"/>
                  </a:cubicBezTo>
                  <a:cubicBezTo>
                    <a:pt x="3720541" y="753060"/>
                    <a:pt x="3643275" y="847815"/>
                    <a:pt x="3570875" y="945560"/>
                  </a:cubicBezTo>
                  <a:cubicBezTo>
                    <a:pt x="3335150" y="567637"/>
                    <a:pt x="2915688" y="315596"/>
                    <a:pt x="2438400" y="315596"/>
                  </a:cubicBezTo>
                  <a:cubicBezTo>
                    <a:pt x="2139877" y="315596"/>
                    <a:pt x="1863947" y="414179"/>
                    <a:pt x="1641443" y="580495"/>
                  </a:cubicBezTo>
                  <a:cubicBezTo>
                    <a:pt x="1532544" y="404026"/>
                    <a:pt x="1408986" y="235671"/>
                    <a:pt x="1273283" y="79166"/>
                  </a:cubicBezTo>
                  <a:cubicBezTo>
                    <a:pt x="1216038" y="13139"/>
                    <a:pt x="1127874" y="-14398"/>
                    <a:pt x="1043226" y="7281"/>
                  </a:cubicBezTo>
                  <a:cubicBezTo>
                    <a:pt x="958567" y="28960"/>
                    <a:pt x="894502" y="95482"/>
                    <a:pt x="876033" y="180903"/>
                  </a:cubicBezTo>
                  <a:cubicBezTo>
                    <a:pt x="795490" y="553349"/>
                    <a:pt x="770868" y="933273"/>
                    <a:pt x="802205" y="1312130"/>
                  </a:cubicBezTo>
                  <a:cubicBezTo>
                    <a:pt x="638956" y="1234834"/>
                    <a:pt x="470354" y="1168902"/>
                    <a:pt x="297599" y="1115172"/>
                  </a:cubicBezTo>
                  <a:cubicBezTo>
                    <a:pt x="214151" y="1089216"/>
                    <a:pt x="124711" y="1112248"/>
                    <a:pt x="64189" y="1175284"/>
                  </a:cubicBezTo>
                  <a:cubicBezTo>
                    <a:pt x="3658" y="1238311"/>
                    <a:pt x="-15745" y="1328608"/>
                    <a:pt x="13564" y="1410942"/>
                  </a:cubicBezTo>
                  <a:cubicBezTo>
                    <a:pt x="146390" y="1784103"/>
                    <a:pt x="334709" y="2132461"/>
                    <a:pt x="573776" y="2447539"/>
                  </a:cubicBezTo>
                  <a:cubicBezTo>
                    <a:pt x="227276" y="2688692"/>
                    <a:pt x="0" y="3089762"/>
                    <a:pt x="0" y="3542990"/>
                  </a:cubicBezTo>
                  <a:cubicBezTo>
                    <a:pt x="0" y="3795488"/>
                    <a:pt x="70895" y="4041299"/>
                    <a:pt x="205026" y="4253850"/>
                  </a:cubicBezTo>
                  <a:cubicBezTo>
                    <a:pt x="226085" y="4287225"/>
                    <a:pt x="270196" y="4297198"/>
                    <a:pt x="303562" y="4276138"/>
                  </a:cubicBezTo>
                  <a:cubicBezTo>
                    <a:pt x="336928" y="4255088"/>
                    <a:pt x="346910" y="4210969"/>
                    <a:pt x="325850" y="4177602"/>
                  </a:cubicBezTo>
                  <a:cubicBezTo>
                    <a:pt x="206150" y="3987902"/>
                    <a:pt x="142875" y="3768456"/>
                    <a:pt x="142875" y="3542990"/>
                  </a:cubicBezTo>
                  <a:cubicBezTo>
                    <a:pt x="142875" y="2886298"/>
                    <a:pt x="677132" y="2352041"/>
                    <a:pt x="1333814" y="2352041"/>
                  </a:cubicBezTo>
                  <a:cubicBezTo>
                    <a:pt x="1990496" y="2352041"/>
                    <a:pt x="2524754" y="2886298"/>
                    <a:pt x="2524754" y="3542990"/>
                  </a:cubicBezTo>
                  <a:cubicBezTo>
                    <a:pt x="2524754" y="4199672"/>
                    <a:pt x="1990496" y="4733929"/>
                    <a:pt x="1333814" y="4733929"/>
                  </a:cubicBezTo>
                  <a:cubicBezTo>
                    <a:pt x="1034529" y="4733929"/>
                    <a:pt x="748436" y="4622486"/>
                    <a:pt x="528228" y="4420137"/>
                  </a:cubicBezTo>
                  <a:cubicBezTo>
                    <a:pt x="499177" y="4393439"/>
                    <a:pt x="453990" y="4395344"/>
                    <a:pt x="427292" y="4424405"/>
                  </a:cubicBezTo>
                  <a:cubicBezTo>
                    <a:pt x="400593" y="4453456"/>
                    <a:pt x="402507" y="4498643"/>
                    <a:pt x="431559" y="4525341"/>
                  </a:cubicBezTo>
                  <a:cubicBezTo>
                    <a:pt x="678199" y="4751979"/>
                    <a:pt x="998630" y="4876804"/>
                    <a:pt x="1333814" y="4876804"/>
                  </a:cubicBezTo>
                  <a:cubicBezTo>
                    <a:pt x="1787052" y="4876804"/>
                    <a:pt x="2188140" y="4649509"/>
                    <a:pt x="2429285" y="4302970"/>
                  </a:cubicBezTo>
                  <a:cubicBezTo>
                    <a:pt x="2671667" y="4600989"/>
                    <a:pt x="3033608" y="4783792"/>
                    <a:pt x="3416970" y="4797089"/>
                  </a:cubicBezTo>
                  <a:cubicBezTo>
                    <a:pt x="3528193" y="4800937"/>
                    <a:pt x="3639150" y="4791069"/>
                    <a:pt x="3747125" y="4767724"/>
                  </a:cubicBezTo>
                  <a:cubicBezTo>
                    <a:pt x="3818982" y="4837256"/>
                    <a:pt x="3916090" y="4876804"/>
                    <a:pt x="4016369" y="4876804"/>
                  </a:cubicBezTo>
                  <a:cubicBezTo>
                    <a:pt x="4140022" y="4876804"/>
                    <a:pt x="4255732" y="4817320"/>
                    <a:pt x="4328141" y="4718994"/>
                  </a:cubicBezTo>
                  <a:cubicBezTo>
                    <a:pt x="4539225" y="4724985"/>
                    <a:pt x="4724962" y="4539228"/>
                    <a:pt x="4718971" y="4328164"/>
                  </a:cubicBezTo>
                  <a:cubicBezTo>
                    <a:pt x="4817326" y="4255727"/>
                    <a:pt x="4876800" y="4140036"/>
                    <a:pt x="4876800" y="4016372"/>
                  </a:cubicBezTo>
                  <a:close/>
                  <a:moveTo>
                    <a:pt x="1015689" y="211097"/>
                  </a:moveTo>
                  <a:cubicBezTo>
                    <a:pt x="1022756" y="178426"/>
                    <a:pt x="1046293" y="153975"/>
                    <a:pt x="1078678" y="145689"/>
                  </a:cubicBezTo>
                  <a:cubicBezTo>
                    <a:pt x="1111025" y="137402"/>
                    <a:pt x="1143448" y="147517"/>
                    <a:pt x="1165346" y="172778"/>
                  </a:cubicBezTo>
                  <a:cubicBezTo>
                    <a:pt x="1300524" y="328673"/>
                    <a:pt x="1423083" y="496866"/>
                    <a:pt x="1530544" y="673212"/>
                  </a:cubicBezTo>
                  <a:cubicBezTo>
                    <a:pt x="1460583" y="738315"/>
                    <a:pt x="1397613" y="810819"/>
                    <a:pt x="1342882" y="889486"/>
                  </a:cubicBezTo>
                  <a:lnTo>
                    <a:pt x="1303211" y="734553"/>
                  </a:lnTo>
                  <a:cubicBezTo>
                    <a:pt x="1293428" y="696329"/>
                    <a:pt x="1254528" y="673307"/>
                    <a:pt x="1216285" y="683070"/>
                  </a:cubicBezTo>
                  <a:cubicBezTo>
                    <a:pt x="1178062" y="692852"/>
                    <a:pt x="1155011" y="731771"/>
                    <a:pt x="1164803" y="769995"/>
                  </a:cubicBezTo>
                  <a:lnTo>
                    <a:pt x="1240098" y="1064061"/>
                  </a:lnTo>
                  <a:cubicBezTo>
                    <a:pt x="1177300" y="1192096"/>
                    <a:pt x="1134380" y="1331561"/>
                    <a:pt x="1115501" y="1478474"/>
                  </a:cubicBezTo>
                  <a:cubicBezTo>
                    <a:pt x="1062009" y="1446823"/>
                    <a:pt x="1007764" y="1416495"/>
                    <a:pt x="952843" y="1387492"/>
                  </a:cubicBezTo>
                  <a:cubicBezTo>
                    <a:pt x="910971" y="993861"/>
                    <a:pt x="931964" y="598288"/>
                    <a:pt x="1015689" y="211097"/>
                  </a:cubicBezTo>
                  <a:close/>
                  <a:moveTo>
                    <a:pt x="148171" y="1363031"/>
                  </a:moveTo>
                  <a:cubicBezTo>
                    <a:pt x="136960" y="1331542"/>
                    <a:pt x="144094" y="1298357"/>
                    <a:pt x="167240" y="1274249"/>
                  </a:cubicBezTo>
                  <a:cubicBezTo>
                    <a:pt x="190386" y="1250141"/>
                    <a:pt x="223266" y="1241683"/>
                    <a:pt x="255175" y="1251608"/>
                  </a:cubicBezTo>
                  <a:cubicBezTo>
                    <a:pt x="553498" y="1344391"/>
                    <a:pt x="839067" y="1474693"/>
                    <a:pt x="1104719" y="1638961"/>
                  </a:cubicBezTo>
                  <a:cubicBezTo>
                    <a:pt x="1104690" y="1642447"/>
                    <a:pt x="1104586" y="1645914"/>
                    <a:pt x="1104586" y="1649400"/>
                  </a:cubicBezTo>
                  <a:cubicBezTo>
                    <a:pt x="1104586" y="1833252"/>
                    <a:pt x="1142695" y="2014665"/>
                    <a:pt x="1215371" y="2181772"/>
                  </a:cubicBezTo>
                  <a:lnTo>
                    <a:pt x="668341" y="1656430"/>
                  </a:lnTo>
                  <a:cubicBezTo>
                    <a:pt x="639890" y="1629103"/>
                    <a:pt x="594655" y="1630017"/>
                    <a:pt x="567338" y="1658478"/>
                  </a:cubicBezTo>
                  <a:cubicBezTo>
                    <a:pt x="540010" y="1686929"/>
                    <a:pt x="540925" y="1732154"/>
                    <a:pt x="569385" y="1759481"/>
                  </a:cubicBezTo>
                  <a:lnTo>
                    <a:pt x="1065800" y="2236217"/>
                  </a:lnTo>
                  <a:cubicBezTo>
                    <a:pt x="934488" y="2263115"/>
                    <a:pt x="810149" y="2309388"/>
                    <a:pt x="695897" y="2371881"/>
                  </a:cubicBezTo>
                  <a:cubicBezTo>
                    <a:pt x="461782" y="2065672"/>
                    <a:pt x="277578" y="1726610"/>
                    <a:pt x="148171" y="1363031"/>
                  </a:cubicBezTo>
                  <a:close/>
                  <a:moveTo>
                    <a:pt x="1387564" y="2210337"/>
                  </a:moveTo>
                  <a:cubicBezTo>
                    <a:pt x="1295800" y="2038630"/>
                    <a:pt x="1247461" y="1845549"/>
                    <a:pt x="1247461" y="1649410"/>
                  </a:cubicBezTo>
                  <a:cubicBezTo>
                    <a:pt x="1247461" y="992728"/>
                    <a:pt x="1781718" y="458471"/>
                    <a:pt x="2438400" y="458471"/>
                  </a:cubicBezTo>
                  <a:cubicBezTo>
                    <a:pt x="3095082" y="458471"/>
                    <a:pt x="3629339" y="992728"/>
                    <a:pt x="3629339" y="1649410"/>
                  </a:cubicBezTo>
                  <a:cubicBezTo>
                    <a:pt x="3629330" y="1817564"/>
                    <a:pt x="3595297" y="1979337"/>
                    <a:pt x="3527479" y="2131880"/>
                  </a:cubicBezTo>
                  <a:cubicBezTo>
                    <a:pt x="3498780" y="2130508"/>
                    <a:pt x="3469881" y="2129956"/>
                    <a:pt x="3440783" y="2130461"/>
                  </a:cubicBezTo>
                  <a:cubicBezTo>
                    <a:pt x="3208211" y="2134452"/>
                    <a:pt x="2980154" y="2199317"/>
                    <a:pt x="2781262" y="2318065"/>
                  </a:cubicBezTo>
                  <a:cubicBezTo>
                    <a:pt x="2618165" y="2415439"/>
                    <a:pt x="2477291" y="2547303"/>
                    <a:pt x="2368934" y="2702808"/>
                  </a:cubicBezTo>
                  <a:cubicBezTo>
                    <a:pt x="2134734" y="2414820"/>
                    <a:pt x="1783042" y="2226101"/>
                    <a:pt x="1387564" y="2210337"/>
                  </a:cubicBezTo>
                  <a:close/>
                  <a:moveTo>
                    <a:pt x="4681928" y="4166744"/>
                  </a:moveTo>
                  <a:cubicBezTo>
                    <a:pt x="4663440" y="4127491"/>
                    <a:pt x="4638047" y="4090706"/>
                    <a:pt x="4605643" y="4058302"/>
                  </a:cubicBezTo>
                  <a:cubicBezTo>
                    <a:pt x="4577734" y="4030403"/>
                    <a:pt x="4532510" y="4030403"/>
                    <a:pt x="4504611" y="4058302"/>
                  </a:cubicBezTo>
                  <a:cubicBezTo>
                    <a:pt x="4476712" y="4086200"/>
                    <a:pt x="4476712" y="4131435"/>
                    <a:pt x="4504611" y="4159324"/>
                  </a:cubicBezTo>
                  <a:cubicBezTo>
                    <a:pt x="4727305" y="4390496"/>
                    <a:pt x="4390263" y="4727195"/>
                    <a:pt x="4159329" y="4504615"/>
                  </a:cubicBezTo>
                  <a:cubicBezTo>
                    <a:pt x="4131421" y="4476716"/>
                    <a:pt x="4086197" y="4476716"/>
                    <a:pt x="4058298" y="4504615"/>
                  </a:cubicBezTo>
                  <a:cubicBezTo>
                    <a:pt x="4030399" y="4532513"/>
                    <a:pt x="4030399" y="4577748"/>
                    <a:pt x="4058298" y="4605637"/>
                  </a:cubicBezTo>
                  <a:cubicBezTo>
                    <a:pt x="4090702" y="4638041"/>
                    <a:pt x="4127487" y="4663434"/>
                    <a:pt x="4166750" y="4681923"/>
                  </a:cubicBezTo>
                  <a:cubicBezTo>
                    <a:pt x="4124420" y="4715022"/>
                    <a:pt x="4071661" y="4733910"/>
                    <a:pt x="4016378" y="4733910"/>
                  </a:cubicBezTo>
                  <a:cubicBezTo>
                    <a:pt x="3948313" y="4733910"/>
                    <a:pt x="3885114" y="4706554"/>
                    <a:pt x="3838432" y="4656862"/>
                  </a:cubicBezTo>
                  <a:cubicBezTo>
                    <a:pt x="3811419" y="4628125"/>
                    <a:pt x="3770767" y="4615771"/>
                    <a:pt x="3732352" y="4624620"/>
                  </a:cubicBezTo>
                  <a:cubicBezTo>
                    <a:pt x="3631092" y="4647928"/>
                    <a:pt x="3526679" y="4657948"/>
                    <a:pt x="3421923" y="4654281"/>
                  </a:cubicBezTo>
                  <a:cubicBezTo>
                    <a:pt x="3063059" y="4641832"/>
                    <a:pt x="2725074" y="4462790"/>
                    <a:pt x="2509133" y="4173068"/>
                  </a:cubicBezTo>
                  <a:cubicBezTo>
                    <a:pt x="2610202" y="3985312"/>
                    <a:pt x="2667629" y="3770732"/>
                    <a:pt x="2667629" y="3542970"/>
                  </a:cubicBezTo>
                  <a:cubicBezTo>
                    <a:pt x="2667629" y="3279337"/>
                    <a:pt x="2590734" y="3033345"/>
                    <a:pt x="2458212" y="2826186"/>
                  </a:cubicBezTo>
                  <a:cubicBezTo>
                    <a:pt x="2673810" y="2486048"/>
                    <a:pt x="3038827" y="2280232"/>
                    <a:pt x="3443240" y="2273298"/>
                  </a:cubicBezTo>
                  <a:cubicBezTo>
                    <a:pt x="4088559" y="2262220"/>
                    <a:pt x="4631913" y="2777475"/>
                    <a:pt x="4654296" y="3421841"/>
                  </a:cubicBezTo>
                  <a:cubicBezTo>
                    <a:pt x="4657935" y="3526607"/>
                    <a:pt x="4647953" y="3631058"/>
                    <a:pt x="4624635" y="3732337"/>
                  </a:cubicBezTo>
                  <a:cubicBezTo>
                    <a:pt x="4615787" y="3770771"/>
                    <a:pt x="4628150" y="3811423"/>
                    <a:pt x="4656887" y="3838417"/>
                  </a:cubicBezTo>
                  <a:cubicBezTo>
                    <a:pt x="4706569" y="3885099"/>
                    <a:pt x="4733935" y="3948288"/>
                    <a:pt x="4733935" y="4016363"/>
                  </a:cubicBezTo>
                  <a:cubicBezTo>
                    <a:pt x="4733925" y="4071665"/>
                    <a:pt x="4715028" y="4124415"/>
                    <a:pt x="4681928" y="41667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48"/>
          <p:cNvSpPr/>
          <p:nvPr/>
        </p:nvSpPr>
        <p:spPr>
          <a:xfrm flipH="1">
            <a:off x="1421547" y="3236451"/>
            <a:ext cx="451089" cy="451087"/>
          </a:xfrm>
          <a:custGeom>
            <a:rect b="b" l="l" r="r" t="t"/>
            <a:pathLst>
              <a:path extrusionOk="0" h="4876613" w="4876643">
                <a:moveTo>
                  <a:pt x="4870878" y="2138443"/>
                </a:moveTo>
                <a:cubicBezTo>
                  <a:pt x="4846713" y="1975813"/>
                  <a:pt x="4795907" y="1819431"/>
                  <a:pt x="4719859" y="1673661"/>
                </a:cubicBezTo>
                <a:cubicBezTo>
                  <a:pt x="4641745" y="1523909"/>
                  <a:pt x="4495565" y="1418391"/>
                  <a:pt x="4328839" y="1391378"/>
                </a:cubicBezTo>
                <a:cubicBezTo>
                  <a:pt x="4313675" y="1388920"/>
                  <a:pt x="4298788" y="1384910"/>
                  <a:pt x="4284367" y="1379605"/>
                </a:cubicBezTo>
                <a:cubicBezTo>
                  <a:pt x="4389866" y="1209803"/>
                  <a:pt x="4481048" y="1031199"/>
                  <a:pt x="4556648" y="846491"/>
                </a:cubicBezTo>
                <a:cubicBezTo>
                  <a:pt x="4571469" y="848986"/>
                  <a:pt x="4586357" y="850367"/>
                  <a:pt x="4601187" y="850367"/>
                </a:cubicBezTo>
                <a:cubicBezTo>
                  <a:pt x="4647746" y="850367"/>
                  <a:pt x="4693694" y="838156"/>
                  <a:pt x="4735090" y="814249"/>
                </a:cubicBezTo>
                <a:cubicBezTo>
                  <a:pt x="4797250" y="778368"/>
                  <a:pt x="4841703" y="720427"/>
                  <a:pt x="4860286" y="651104"/>
                </a:cubicBezTo>
                <a:cubicBezTo>
                  <a:pt x="4878860" y="581791"/>
                  <a:pt x="4869326" y="509372"/>
                  <a:pt x="4833445" y="447222"/>
                </a:cubicBezTo>
                <a:cubicBezTo>
                  <a:pt x="4814881" y="415075"/>
                  <a:pt x="4790382" y="387710"/>
                  <a:pt x="4761493" y="366164"/>
                </a:cubicBezTo>
                <a:cubicBezTo>
                  <a:pt x="4790287" y="291574"/>
                  <a:pt x="4785229" y="205906"/>
                  <a:pt x="4743977" y="134459"/>
                </a:cubicBezTo>
                <a:cubicBezTo>
                  <a:pt x="4708086" y="72308"/>
                  <a:pt x="4650146" y="27855"/>
                  <a:pt x="4580832" y="9272"/>
                </a:cubicBezTo>
                <a:cubicBezTo>
                  <a:pt x="4511509" y="-9302"/>
                  <a:pt x="4439100" y="223"/>
                  <a:pt x="4376959" y="36113"/>
                </a:cubicBezTo>
                <a:cubicBezTo>
                  <a:pt x="4305465" y="77385"/>
                  <a:pt x="4258240" y="149089"/>
                  <a:pt x="4245915" y="228128"/>
                </a:cubicBezTo>
                <a:cubicBezTo>
                  <a:pt x="4210681" y="232242"/>
                  <a:pt x="4175715" y="243396"/>
                  <a:pt x="4143092" y="262227"/>
                </a:cubicBezTo>
                <a:cubicBezTo>
                  <a:pt x="4014790" y="336303"/>
                  <a:pt x="3970670" y="500952"/>
                  <a:pt x="4044746" y="629254"/>
                </a:cubicBezTo>
                <a:cubicBezTo>
                  <a:pt x="4063434" y="661629"/>
                  <a:pt x="4088161" y="689147"/>
                  <a:pt x="4117308" y="710759"/>
                </a:cubicBezTo>
                <a:cubicBezTo>
                  <a:pt x="4055395" y="857178"/>
                  <a:pt x="3982148" y="998462"/>
                  <a:pt x="3898157" y="1134050"/>
                </a:cubicBezTo>
                <a:cubicBezTo>
                  <a:pt x="3807574" y="1113743"/>
                  <a:pt x="3711895" y="1117829"/>
                  <a:pt x="3623284" y="1146624"/>
                </a:cubicBezTo>
                <a:lnTo>
                  <a:pt x="3621874" y="1147090"/>
                </a:lnTo>
                <a:cubicBezTo>
                  <a:pt x="3583879" y="1159435"/>
                  <a:pt x="3547427" y="1174932"/>
                  <a:pt x="3512661" y="1193182"/>
                </a:cubicBezTo>
                <a:cubicBezTo>
                  <a:pt x="3519281" y="1154482"/>
                  <a:pt x="3522748" y="1115039"/>
                  <a:pt x="3522748" y="1075081"/>
                </a:cubicBezTo>
                <a:lnTo>
                  <a:pt x="3522748" y="1073433"/>
                </a:lnTo>
                <a:cubicBezTo>
                  <a:pt x="3522748" y="859930"/>
                  <a:pt x="3394656" y="670735"/>
                  <a:pt x="3196421" y="591430"/>
                </a:cubicBezTo>
                <a:cubicBezTo>
                  <a:pt x="3142643" y="569923"/>
                  <a:pt x="3098447" y="529718"/>
                  <a:pt x="3071967" y="478188"/>
                </a:cubicBezTo>
                <a:cubicBezTo>
                  <a:pt x="2994758" y="327969"/>
                  <a:pt x="2849226" y="221555"/>
                  <a:pt x="2682671" y="193533"/>
                </a:cubicBezTo>
                <a:cubicBezTo>
                  <a:pt x="2569943" y="174569"/>
                  <a:pt x="2454948" y="168777"/>
                  <a:pt x="2340876" y="176350"/>
                </a:cubicBezTo>
                <a:cubicBezTo>
                  <a:pt x="2301509" y="178960"/>
                  <a:pt x="2271715" y="212992"/>
                  <a:pt x="2274325" y="252350"/>
                </a:cubicBezTo>
                <a:cubicBezTo>
                  <a:pt x="2276935" y="291726"/>
                  <a:pt x="2310844" y="321663"/>
                  <a:pt x="2350334" y="318901"/>
                </a:cubicBezTo>
                <a:cubicBezTo>
                  <a:pt x="2453319" y="312081"/>
                  <a:pt x="2557160" y="317291"/>
                  <a:pt x="2658964" y="334427"/>
                </a:cubicBezTo>
                <a:cubicBezTo>
                  <a:pt x="2781293" y="355001"/>
                  <a:pt x="2888183" y="433153"/>
                  <a:pt x="2944894" y="543491"/>
                </a:cubicBezTo>
                <a:cubicBezTo>
                  <a:pt x="2987119" y="625644"/>
                  <a:pt x="3057604" y="689766"/>
                  <a:pt x="3143357" y="724075"/>
                </a:cubicBezTo>
                <a:cubicBezTo>
                  <a:pt x="3287042" y="781540"/>
                  <a:pt x="3379873" y="918671"/>
                  <a:pt x="3379873" y="1073414"/>
                </a:cubicBezTo>
                <a:lnTo>
                  <a:pt x="3379873" y="1075062"/>
                </a:lnTo>
                <a:cubicBezTo>
                  <a:pt x="3379873" y="1192305"/>
                  <a:pt x="3343468" y="1304405"/>
                  <a:pt x="3274602" y="1399293"/>
                </a:cubicBezTo>
                <a:cubicBezTo>
                  <a:pt x="3274555" y="1399360"/>
                  <a:pt x="3274507" y="1399417"/>
                  <a:pt x="3274459" y="1399484"/>
                </a:cubicBezTo>
                <a:lnTo>
                  <a:pt x="2824651" y="2018590"/>
                </a:lnTo>
                <a:cubicBezTo>
                  <a:pt x="2773378" y="2053565"/>
                  <a:pt x="2724153" y="2085169"/>
                  <a:pt x="2677776" y="2113525"/>
                </a:cubicBezTo>
                <a:cubicBezTo>
                  <a:pt x="2759605" y="1812230"/>
                  <a:pt x="2831900" y="1505440"/>
                  <a:pt x="2892964" y="1199078"/>
                </a:cubicBezTo>
                <a:cubicBezTo>
                  <a:pt x="2935474" y="1076853"/>
                  <a:pt x="2760386" y="1042058"/>
                  <a:pt x="2752842" y="1171150"/>
                </a:cubicBezTo>
                <a:cubicBezTo>
                  <a:pt x="2683062" y="1521261"/>
                  <a:pt x="2598508" y="1871952"/>
                  <a:pt x="2501620" y="2214138"/>
                </a:cubicBezTo>
                <a:cubicBezTo>
                  <a:pt x="2458815" y="2236855"/>
                  <a:pt x="2421515" y="2255362"/>
                  <a:pt x="2391016" y="2269869"/>
                </a:cubicBezTo>
                <a:cubicBezTo>
                  <a:pt x="2287879" y="1911443"/>
                  <a:pt x="2198382" y="1544483"/>
                  <a:pt x="2125078" y="1177608"/>
                </a:cubicBezTo>
                <a:cubicBezTo>
                  <a:pt x="2117267" y="1038515"/>
                  <a:pt x="1938712" y="1074329"/>
                  <a:pt x="1984974" y="1205612"/>
                </a:cubicBezTo>
                <a:cubicBezTo>
                  <a:pt x="2057564" y="1568914"/>
                  <a:pt x="2145861" y="1932331"/>
                  <a:pt x="2247445" y="2287633"/>
                </a:cubicBezTo>
                <a:lnTo>
                  <a:pt x="2217623" y="2246580"/>
                </a:lnTo>
                <a:lnTo>
                  <a:pt x="1602184" y="1399493"/>
                </a:lnTo>
                <a:cubicBezTo>
                  <a:pt x="1602127" y="1399417"/>
                  <a:pt x="1602060" y="1399341"/>
                  <a:pt x="1602003" y="1399255"/>
                </a:cubicBezTo>
                <a:cubicBezTo>
                  <a:pt x="1533156" y="1304377"/>
                  <a:pt x="1496752" y="1192286"/>
                  <a:pt x="1496752" y="1075062"/>
                </a:cubicBezTo>
                <a:lnTo>
                  <a:pt x="1496752" y="1073414"/>
                </a:lnTo>
                <a:cubicBezTo>
                  <a:pt x="1496752" y="918671"/>
                  <a:pt x="1589592" y="781540"/>
                  <a:pt x="1733267" y="724075"/>
                </a:cubicBezTo>
                <a:cubicBezTo>
                  <a:pt x="1819030" y="689766"/>
                  <a:pt x="1889505" y="625634"/>
                  <a:pt x="1931730" y="543491"/>
                </a:cubicBezTo>
                <a:cubicBezTo>
                  <a:pt x="1962238" y="484131"/>
                  <a:pt x="2007653" y="433115"/>
                  <a:pt x="2063070" y="395949"/>
                </a:cubicBezTo>
                <a:cubicBezTo>
                  <a:pt x="2095836" y="373974"/>
                  <a:pt x="2104580" y="329597"/>
                  <a:pt x="2082606" y="296832"/>
                </a:cubicBezTo>
                <a:cubicBezTo>
                  <a:pt x="2060622" y="264066"/>
                  <a:pt x="2016254" y="255312"/>
                  <a:pt x="1983479" y="277296"/>
                </a:cubicBezTo>
                <a:cubicBezTo>
                  <a:pt x="1908031" y="327893"/>
                  <a:pt x="1846195" y="397358"/>
                  <a:pt x="1804657" y="478178"/>
                </a:cubicBezTo>
                <a:cubicBezTo>
                  <a:pt x="1778177" y="529689"/>
                  <a:pt x="1733981" y="569913"/>
                  <a:pt x="1680203" y="591421"/>
                </a:cubicBezTo>
                <a:cubicBezTo>
                  <a:pt x="1481969" y="670716"/>
                  <a:pt x="1353877" y="859902"/>
                  <a:pt x="1353877" y="1073424"/>
                </a:cubicBezTo>
                <a:lnTo>
                  <a:pt x="1353877" y="1075072"/>
                </a:lnTo>
                <a:cubicBezTo>
                  <a:pt x="1353877" y="1115020"/>
                  <a:pt x="1357353" y="1154472"/>
                  <a:pt x="1363963" y="1193172"/>
                </a:cubicBezTo>
                <a:cubicBezTo>
                  <a:pt x="1329226" y="1174932"/>
                  <a:pt x="1292812" y="1159454"/>
                  <a:pt x="1254855" y="1147128"/>
                </a:cubicBezTo>
                <a:lnTo>
                  <a:pt x="1253197" y="1146585"/>
                </a:lnTo>
                <a:cubicBezTo>
                  <a:pt x="1050124" y="1080587"/>
                  <a:pt x="830621" y="1143975"/>
                  <a:pt x="693956" y="1307986"/>
                </a:cubicBezTo>
                <a:cubicBezTo>
                  <a:pt x="656875" y="1352487"/>
                  <a:pt x="604973" y="1382091"/>
                  <a:pt x="547795" y="1391359"/>
                </a:cubicBezTo>
                <a:cubicBezTo>
                  <a:pt x="381060" y="1418372"/>
                  <a:pt x="234879" y="1523899"/>
                  <a:pt x="156774" y="1673651"/>
                </a:cubicBezTo>
                <a:cubicBezTo>
                  <a:pt x="80746" y="1819450"/>
                  <a:pt x="29930" y="1975822"/>
                  <a:pt x="5765" y="2138462"/>
                </a:cubicBezTo>
                <a:cubicBezTo>
                  <a:pt x="-19047" y="2305521"/>
                  <a:pt x="37179" y="2476828"/>
                  <a:pt x="156193" y="2596681"/>
                </a:cubicBezTo>
                <a:cubicBezTo>
                  <a:pt x="196999" y="2637772"/>
                  <a:pt x="221592" y="2692236"/>
                  <a:pt x="225440" y="2750033"/>
                </a:cubicBezTo>
                <a:cubicBezTo>
                  <a:pt x="239594" y="2963060"/>
                  <a:pt x="379945" y="3143349"/>
                  <a:pt x="583218" y="3209405"/>
                </a:cubicBezTo>
                <a:lnTo>
                  <a:pt x="584561" y="3209834"/>
                </a:lnTo>
                <a:cubicBezTo>
                  <a:pt x="622566" y="3222178"/>
                  <a:pt x="661152" y="3231074"/>
                  <a:pt x="700004" y="3236742"/>
                </a:cubicBezTo>
                <a:cubicBezTo>
                  <a:pt x="671915" y="3264155"/>
                  <a:pt x="645921" y="3294016"/>
                  <a:pt x="622452" y="3326324"/>
                </a:cubicBezTo>
                <a:lnTo>
                  <a:pt x="621461" y="3327687"/>
                </a:lnTo>
                <a:cubicBezTo>
                  <a:pt x="495960" y="3500413"/>
                  <a:pt x="488387" y="3728756"/>
                  <a:pt x="602154" y="3909445"/>
                </a:cubicBezTo>
                <a:cubicBezTo>
                  <a:pt x="633015" y="3958451"/>
                  <a:pt x="645131" y="4016963"/>
                  <a:pt x="636282" y="4074199"/>
                </a:cubicBezTo>
                <a:cubicBezTo>
                  <a:pt x="610450" y="4241125"/>
                  <a:pt x="665629" y="4412746"/>
                  <a:pt x="783929" y="4533323"/>
                </a:cubicBezTo>
                <a:cubicBezTo>
                  <a:pt x="799074" y="4548763"/>
                  <a:pt x="814704" y="4564013"/>
                  <a:pt x="830383" y="4578643"/>
                </a:cubicBezTo>
                <a:cubicBezTo>
                  <a:pt x="844156" y="4591492"/>
                  <a:pt x="861653" y="4597855"/>
                  <a:pt x="879112" y="4597855"/>
                </a:cubicBezTo>
                <a:cubicBezTo>
                  <a:pt x="898220" y="4597855"/>
                  <a:pt x="917289" y="4590226"/>
                  <a:pt x="931357" y="4575157"/>
                </a:cubicBezTo>
                <a:cubicBezTo>
                  <a:pt x="958275" y="4546315"/>
                  <a:pt x="956713" y="4501109"/>
                  <a:pt x="927871" y="4474182"/>
                </a:cubicBezTo>
                <a:cubicBezTo>
                  <a:pt x="913717" y="4460971"/>
                  <a:pt x="899591" y="4447208"/>
                  <a:pt x="885913" y="4433263"/>
                </a:cubicBezTo>
                <a:cubicBezTo>
                  <a:pt x="799036" y="4344709"/>
                  <a:pt x="758497" y="4218646"/>
                  <a:pt x="777481" y="4096059"/>
                </a:cubicBezTo>
                <a:cubicBezTo>
                  <a:pt x="791606" y="4004781"/>
                  <a:pt x="772280" y="3911464"/>
                  <a:pt x="723064" y="3833312"/>
                </a:cubicBezTo>
                <a:cubicBezTo>
                  <a:pt x="640606" y="3702362"/>
                  <a:pt x="646102" y="3536856"/>
                  <a:pt x="737037" y="3411687"/>
                </a:cubicBezTo>
                <a:lnTo>
                  <a:pt x="738028" y="3410325"/>
                </a:lnTo>
                <a:cubicBezTo>
                  <a:pt x="806951" y="3315466"/>
                  <a:pt x="902306" y="3246162"/>
                  <a:pt x="1013786" y="3209891"/>
                </a:cubicBezTo>
                <a:cubicBezTo>
                  <a:pt x="1013853" y="3209862"/>
                  <a:pt x="1013929" y="3209843"/>
                  <a:pt x="1014005" y="3209824"/>
                </a:cubicBezTo>
                <a:lnTo>
                  <a:pt x="2000081" y="2889422"/>
                </a:lnTo>
                <a:lnTo>
                  <a:pt x="2058060" y="2870582"/>
                </a:lnTo>
                <a:cubicBezTo>
                  <a:pt x="1765309" y="3099668"/>
                  <a:pt x="1478645" y="3343288"/>
                  <a:pt x="1204839" y="3596187"/>
                </a:cubicBezTo>
                <a:cubicBezTo>
                  <a:pt x="1098607" y="3670120"/>
                  <a:pt x="1219860" y="3801108"/>
                  <a:pt x="1301784" y="3701143"/>
                </a:cubicBezTo>
                <a:cubicBezTo>
                  <a:pt x="1582762" y="3441606"/>
                  <a:pt x="1877447" y="3191965"/>
                  <a:pt x="2178323" y="2958012"/>
                </a:cubicBezTo>
                <a:cubicBezTo>
                  <a:pt x="2199239" y="2976957"/>
                  <a:pt x="2222128" y="2993597"/>
                  <a:pt x="2246588" y="3007618"/>
                </a:cubicBezTo>
                <a:cubicBezTo>
                  <a:pt x="2117791" y="3364024"/>
                  <a:pt x="1972363" y="3719412"/>
                  <a:pt x="1813448" y="4064912"/>
                </a:cubicBezTo>
                <a:cubicBezTo>
                  <a:pt x="1738077" y="4181774"/>
                  <a:pt x="1903317" y="4258203"/>
                  <a:pt x="1943255" y="4124605"/>
                </a:cubicBezTo>
                <a:cubicBezTo>
                  <a:pt x="2098065" y="3788030"/>
                  <a:pt x="2240245" y="3442139"/>
                  <a:pt x="2366898" y="3094991"/>
                </a:cubicBezTo>
                <a:lnTo>
                  <a:pt x="2366898" y="4192776"/>
                </a:lnTo>
                <a:cubicBezTo>
                  <a:pt x="2366898" y="4192899"/>
                  <a:pt x="2366908" y="4193014"/>
                  <a:pt x="2366908" y="4193138"/>
                </a:cubicBezTo>
                <a:cubicBezTo>
                  <a:pt x="2366832" y="4310343"/>
                  <a:pt x="2330389" y="4422386"/>
                  <a:pt x="2261428" y="4517312"/>
                </a:cubicBezTo>
                <a:lnTo>
                  <a:pt x="2260542" y="4518540"/>
                </a:lnTo>
                <a:cubicBezTo>
                  <a:pt x="2169578" y="4643728"/>
                  <a:pt x="2013864" y="4700077"/>
                  <a:pt x="1863864" y="4662139"/>
                </a:cubicBezTo>
                <a:cubicBezTo>
                  <a:pt x="1774320" y="4639470"/>
                  <a:pt x="1679603" y="4649938"/>
                  <a:pt x="1597154" y="4691581"/>
                </a:cubicBezTo>
                <a:cubicBezTo>
                  <a:pt x="1486436" y="4747502"/>
                  <a:pt x="1354019" y="4747912"/>
                  <a:pt x="1242939" y="4692648"/>
                </a:cubicBezTo>
                <a:cubicBezTo>
                  <a:pt x="1223108" y="4682780"/>
                  <a:pt x="1203258" y="4672274"/>
                  <a:pt x="1183922" y="4661415"/>
                </a:cubicBezTo>
                <a:cubicBezTo>
                  <a:pt x="1149537" y="4642089"/>
                  <a:pt x="1105969" y="4654310"/>
                  <a:pt x="1086653" y="4688704"/>
                </a:cubicBezTo>
                <a:cubicBezTo>
                  <a:pt x="1067326" y="4723099"/>
                  <a:pt x="1079547" y="4766657"/>
                  <a:pt x="1113942" y="4785983"/>
                </a:cubicBezTo>
                <a:cubicBezTo>
                  <a:pt x="1135297" y="4797985"/>
                  <a:pt x="1157281" y="4809615"/>
                  <a:pt x="1179302" y="4820578"/>
                </a:cubicBezTo>
                <a:cubicBezTo>
                  <a:pt x="1254417" y="4857945"/>
                  <a:pt x="1336674" y="4876614"/>
                  <a:pt x="1418951" y="4876614"/>
                </a:cubicBezTo>
                <a:cubicBezTo>
                  <a:pt x="1502324" y="4876614"/>
                  <a:pt x="1585686" y="4857430"/>
                  <a:pt x="1661563" y="4819111"/>
                </a:cubicBezTo>
                <a:cubicBezTo>
                  <a:pt x="1713264" y="4793013"/>
                  <a:pt x="1772672" y="4786441"/>
                  <a:pt x="1828812" y="4800642"/>
                </a:cubicBezTo>
                <a:cubicBezTo>
                  <a:pt x="2035781" y="4853011"/>
                  <a:pt x="2250627" y="4775239"/>
                  <a:pt x="2376204" y="4602418"/>
                </a:cubicBezTo>
                <a:lnTo>
                  <a:pt x="2377090" y="4601189"/>
                </a:lnTo>
                <a:cubicBezTo>
                  <a:pt x="2400579" y="4568870"/>
                  <a:pt x="2420953" y="4534904"/>
                  <a:pt x="2438355" y="4499709"/>
                </a:cubicBezTo>
                <a:cubicBezTo>
                  <a:pt x="2455757" y="4534914"/>
                  <a:pt x="2476141" y="4568880"/>
                  <a:pt x="2499629" y="4601208"/>
                </a:cubicBezTo>
                <a:lnTo>
                  <a:pt x="2500582" y="4602513"/>
                </a:lnTo>
                <a:cubicBezTo>
                  <a:pt x="2626074" y="4775239"/>
                  <a:pt x="2840910" y="4852982"/>
                  <a:pt x="3047898" y="4800642"/>
                </a:cubicBezTo>
                <a:cubicBezTo>
                  <a:pt x="3104057" y="4786431"/>
                  <a:pt x="3163436" y="4792994"/>
                  <a:pt x="3215147" y="4819102"/>
                </a:cubicBezTo>
                <a:cubicBezTo>
                  <a:pt x="3291024" y="4857440"/>
                  <a:pt x="3374377" y="4876604"/>
                  <a:pt x="3457759" y="4876604"/>
                </a:cubicBezTo>
                <a:cubicBezTo>
                  <a:pt x="3540026" y="4876604"/>
                  <a:pt x="3622303" y="4857935"/>
                  <a:pt x="3697417" y="4820568"/>
                </a:cubicBezTo>
                <a:cubicBezTo>
                  <a:pt x="3844607" y="4747340"/>
                  <a:pt x="3977623" y="4650690"/>
                  <a:pt x="4092781" y="4533314"/>
                </a:cubicBezTo>
                <a:cubicBezTo>
                  <a:pt x="4211062" y="4412756"/>
                  <a:pt x="4266250" y="4241115"/>
                  <a:pt x="4240418" y="4074199"/>
                </a:cubicBezTo>
                <a:cubicBezTo>
                  <a:pt x="4231560" y="4016963"/>
                  <a:pt x="4243676" y="3958451"/>
                  <a:pt x="4274537" y="3909436"/>
                </a:cubicBezTo>
                <a:cubicBezTo>
                  <a:pt x="4388303" y="3728765"/>
                  <a:pt x="4380722" y="3500422"/>
                  <a:pt x="4255306" y="3327791"/>
                </a:cubicBezTo>
                <a:lnTo>
                  <a:pt x="4254268" y="3326363"/>
                </a:lnTo>
                <a:cubicBezTo>
                  <a:pt x="4230779" y="3294035"/>
                  <a:pt x="4204776" y="3264155"/>
                  <a:pt x="4176667" y="3236732"/>
                </a:cubicBezTo>
                <a:cubicBezTo>
                  <a:pt x="4215568" y="3231055"/>
                  <a:pt x="4254211" y="3222159"/>
                  <a:pt x="4292272" y="3209796"/>
                </a:cubicBezTo>
                <a:lnTo>
                  <a:pt x="4293682" y="3209329"/>
                </a:lnTo>
                <a:cubicBezTo>
                  <a:pt x="4496746" y="3143359"/>
                  <a:pt x="4637097" y="2963079"/>
                  <a:pt x="4651241" y="2750033"/>
                </a:cubicBezTo>
                <a:cubicBezTo>
                  <a:pt x="4655089" y="2692245"/>
                  <a:pt x="4679673" y="2637772"/>
                  <a:pt x="4720488" y="2596672"/>
                </a:cubicBezTo>
                <a:cubicBezTo>
                  <a:pt x="4839465" y="2476818"/>
                  <a:pt x="4895691" y="2305521"/>
                  <a:pt x="4870878" y="2138443"/>
                </a:cubicBezTo>
                <a:close/>
                <a:moveTo>
                  <a:pt x="2841091" y="2748748"/>
                </a:moveTo>
                <a:cubicBezTo>
                  <a:pt x="2581573" y="2877602"/>
                  <a:pt x="2572619" y="2899576"/>
                  <a:pt x="2438384" y="2916169"/>
                </a:cubicBezTo>
                <a:cubicBezTo>
                  <a:pt x="2172741" y="2918788"/>
                  <a:pt x="2101170" y="2536140"/>
                  <a:pt x="2351477" y="2443729"/>
                </a:cubicBezTo>
                <a:cubicBezTo>
                  <a:pt x="2628741" y="2329181"/>
                  <a:pt x="2969412" y="2113306"/>
                  <a:pt x="3225825" y="1890736"/>
                </a:cubicBezTo>
                <a:cubicBezTo>
                  <a:pt x="3268144" y="1854302"/>
                  <a:pt x="3319941" y="1833938"/>
                  <a:pt x="3375624" y="1831852"/>
                </a:cubicBezTo>
                <a:cubicBezTo>
                  <a:pt x="3475913" y="1828080"/>
                  <a:pt x="3573278" y="1782398"/>
                  <a:pt x="3642753" y="1706512"/>
                </a:cubicBezTo>
                <a:cubicBezTo>
                  <a:pt x="3901367" y="1424049"/>
                  <a:pt x="4105601" y="1106590"/>
                  <a:pt x="4250639" y="762204"/>
                </a:cubicBezTo>
                <a:cubicBezTo>
                  <a:pt x="4259716" y="763137"/>
                  <a:pt x="4268803" y="763737"/>
                  <a:pt x="4277871" y="763737"/>
                </a:cubicBezTo>
                <a:cubicBezTo>
                  <a:pt x="4314494" y="763737"/>
                  <a:pt x="4350718" y="756060"/>
                  <a:pt x="4384675" y="741192"/>
                </a:cubicBezTo>
                <a:cubicBezTo>
                  <a:pt x="4397047" y="758003"/>
                  <a:pt x="4411164" y="773224"/>
                  <a:pt x="4426842" y="786540"/>
                </a:cubicBezTo>
                <a:cubicBezTo>
                  <a:pt x="4335449" y="1011026"/>
                  <a:pt x="4220025" y="1226157"/>
                  <a:pt x="4083208" y="1426773"/>
                </a:cubicBezTo>
                <a:cubicBezTo>
                  <a:pt x="3978919" y="1579668"/>
                  <a:pt x="3860047" y="1727258"/>
                  <a:pt x="3729869" y="1865447"/>
                </a:cubicBezTo>
                <a:cubicBezTo>
                  <a:pt x="3672109" y="1926769"/>
                  <a:pt x="3636028" y="2009084"/>
                  <a:pt x="3628285" y="2097247"/>
                </a:cubicBezTo>
                <a:cubicBezTo>
                  <a:pt x="3622684" y="2160979"/>
                  <a:pt x="3592890" y="2219072"/>
                  <a:pt x="3544408" y="2260820"/>
                </a:cubicBezTo>
                <a:cubicBezTo>
                  <a:pt x="3281813" y="2486848"/>
                  <a:pt x="3029258" y="2645811"/>
                  <a:pt x="2841091" y="2748748"/>
                </a:cubicBezTo>
                <a:close/>
                <a:moveTo>
                  <a:pt x="4722279" y="614138"/>
                </a:moveTo>
                <a:cubicBezTo>
                  <a:pt x="4713582" y="646590"/>
                  <a:pt x="4692761" y="673726"/>
                  <a:pt x="4663662" y="690528"/>
                </a:cubicBezTo>
                <a:cubicBezTo>
                  <a:pt x="4634553" y="707330"/>
                  <a:pt x="4600654" y="711817"/>
                  <a:pt x="4568193" y="703092"/>
                </a:cubicBezTo>
                <a:cubicBezTo>
                  <a:pt x="4538256" y="695072"/>
                  <a:pt x="4512957" y="676650"/>
                  <a:pt x="4496012" y="651019"/>
                </a:cubicBezTo>
                <a:cubicBezTo>
                  <a:pt x="4533522" y="598317"/>
                  <a:pt x="4550905" y="533461"/>
                  <a:pt x="4544771" y="469072"/>
                </a:cubicBezTo>
                <a:cubicBezTo>
                  <a:pt x="4572279" y="455347"/>
                  <a:pt x="4603397" y="452022"/>
                  <a:pt x="4633315" y="460061"/>
                </a:cubicBezTo>
                <a:cubicBezTo>
                  <a:pt x="4665776" y="468758"/>
                  <a:pt x="4692904" y="489570"/>
                  <a:pt x="4709706" y="518669"/>
                </a:cubicBezTo>
                <a:cubicBezTo>
                  <a:pt x="4726517" y="547768"/>
                  <a:pt x="4730975" y="581677"/>
                  <a:pt x="4722279" y="614138"/>
                </a:cubicBezTo>
                <a:close/>
                <a:moveTo>
                  <a:pt x="4448387" y="159862"/>
                </a:moveTo>
                <a:cubicBezTo>
                  <a:pt x="4508471" y="125143"/>
                  <a:pt x="4585557" y="145832"/>
                  <a:pt x="4620247" y="205906"/>
                </a:cubicBezTo>
                <a:cubicBezTo>
                  <a:pt x="4639545" y="239339"/>
                  <a:pt x="4641935" y="279410"/>
                  <a:pt x="4628496" y="314319"/>
                </a:cubicBezTo>
                <a:cubicBezTo>
                  <a:pt x="4582395" y="309433"/>
                  <a:pt x="4536122" y="316596"/>
                  <a:pt x="4493469" y="335274"/>
                </a:cubicBezTo>
                <a:cubicBezTo>
                  <a:pt x="4465275" y="297070"/>
                  <a:pt x="4428309" y="268190"/>
                  <a:pt x="4386999" y="249797"/>
                </a:cubicBezTo>
                <a:cubicBezTo>
                  <a:pt x="4392771" y="212773"/>
                  <a:pt x="4414898" y="179198"/>
                  <a:pt x="4448387" y="159862"/>
                </a:cubicBezTo>
                <a:close/>
                <a:moveTo>
                  <a:pt x="4214520" y="385976"/>
                </a:moveTo>
                <a:cubicBezTo>
                  <a:pt x="4234284" y="374575"/>
                  <a:pt x="4255887" y="369145"/>
                  <a:pt x="4277204" y="369145"/>
                </a:cubicBezTo>
                <a:cubicBezTo>
                  <a:pt x="4320724" y="369145"/>
                  <a:pt x="4363100" y="391710"/>
                  <a:pt x="4386379" y="432029"/>
                </a:cubicBezTo>
                <a:cubicBezTo>
                  <a:pt x="4421060" y="492113"/>
                  <a:pt x="4400400" y="569199"/>
                  <a:pt x="4340326" y="603889"/>
                </a:cubicBezTo>
                <a:cubicBezTo>
                  <a:pt x="4311218" y="620691"/>
                  <a:pt x="4277309" y="625168"/>
                  <a:pt x="4244867" y="616452"/>
                </a:cubicBezTo>
                <a:cubicBezTo>
                  <a:pt x="4212406" y="607756"/>
                  <a:pt x="4185278" y="586934"/>
                  <a:pt x="4168467" y="557836"/>
                </a:cubicBezTo>
                <a:cubicBezTo>
                  <a:pt x="4133786" y="497752"/>
                  <a:pt x="4154446" y="420657"/>
                  <a:pt x="4214520" y="385976"/>
                </a:cubicBezTo>
                <a:close/>
                <a:moveTo>
                  <a:pt x="3666175" y="1282945"/>
                </a:moveTo>
                <a:lnTo>
                  <a:pt x="3667585" y="1282479"/>
                </a:lnTo>
                <a:cubicBezTo>
                  <a:pt x="3715000" y="1267077"/>
                  <a:pt x="3763949" y="1261343"/>
                  <a:pt x="3812479" y="1265086"/>
                </a:cubicBezTo>
                <a:cubicBezTo>
                  <a:pt x="3729516" y="1385187"/>
                  <a:pt x="3637772" y="1500363"/>
                  <a:pt x="3537369" y="1610024"/>
                </a:cubicBezTo>
                <a:cubicBezTo>
                  <a:pt x="3493525" y="1657906"/>
                  <a:pt x="3432603" y="1686720"/>
                  <a:pt x="3370252" y="1689063"/>
                </a:cubicBezTo>
                <a:cubicBezTo>
                  <a:pt x="3314588" y="1691158"/>
                  <a:pt x="3260058" y="1705503"/>
                  <a:pt x="3210661" y="1730420"/>
                </a:cubicBezTo>
                <a:lnTo>
                  <a:pt x="3390055" y="1483504"/>
                </a:lnTo>
                <a:cubicBezTo>
                  <a:pt x="3390102" y="1483437"/>
                  <a:pt x="3390141" y="1483370"/>
                  <a:pt x="3390188" y="1483304"/>
                </a:cubicBezTo>
                <a:cubicBezTo>
                  <a:pt x="3459140" y="1388482"/>
                  <a:pt x="3554514" y="1319216"/>
                  <a:pt x="3666175" y="1282945"/>
                </a:cubicBezTo>
                <a:close/>
                <a:moveTo>
                  <a:pt x="628491" y="3073874"/>
                </a:moveTo>
                <a:lnTo>
                  <a:pt x="627148" y="3073445"/>
                </a:lnTo>
                <a:cubicBezTo>
                  <a:pt x="479977" y="3025630"/>
                  <a:pt x="378250" y="2894956"/>
                  <a:pt x="367991" y="2740546"/>
                </a:cubicBezTo>
                <a:cubicBezTo>
                  <a:pt x="361857" y="2648383"/>
                  <a:pt x="322652" y="2561534"/>
                  <a:pt x="257568" y="2496002"/>
                </a:cubicBezTo>
                <a:cubicBezTo>
                  <a:pt x="170157" y="2407972"/>
                  <a:pt x="128857" y="2282156"/>
                  <a:pt x="147088" y="2159455"/>
                </a:cubicBezTo>
                <a:cubicBezTo>
                  <a:pt x="168909" y="2012589"/>
                  <a:pt x="214791" y="1871390"/>
                  <a:pt x="283457" y="1739764"/>
                </a:cubicBezTo>
                <a:cubicBezTo>
                  <a:pt x="340826" y="1629779"/>
                  <a:pt x="448192" y="1552265"/>
                  <a:pt x="570655" y="1532424"/>
                </a:cubicBezTo>
                <a:cubicBezTo>
                  <a:pt x="661828" y="1517651"/>
                  <a:pt x="744600" y="1470445"/>
                  <a:pt x="803732" y="1399484"/>
                </a:cubicBezTo>
                <a:cubicBezTo>
                  <a:pt x="902792" y="1280602"/>
                  <a:pt x="1061897" y="1234673"/>
                  <a:pt x="1208973" y="1282469"/>
                </a:cubicBezTo>
                <a:lnTo>
                  <a:pt x="1210630" y="1283012"/>
                </a:lnTo>
                <a:cubicBezTo>
                  <a:pt x="1322149" y="1319236"/>
                  <a:pt x="1417532" y="1388520"/>
                  <a:pt x="1486484" y="1483351"/>
                </a:cubicBezTo>
                <a:cubicBezTo>
                  <a:pt x="1486522" y="1483399"/>
                  <a:pt x="1486550" y="1483456"/>
                  <a:pt x="1486598" y="1483504"/>
                </a:cubicBezTo>
                <a:lnTo>
                  <a:pt x="2131860" y="2371634"/>
                </a:lnTo>
                <a:cubicBezTo>
                  <a:pt x="1823478" y="2163979"/>
                  <a:pt x="1503190" y="1966621"/>
                  <a:pt x="1178131" y="1784408"/>
                </a:cubicBezTo>
                <a:cubicBezTo>
                  <a:pt x="1075042" y="1706179"/>
                  <a:pt x="987812" y="1861961"/>
                  <a:pt x="1108265" y="1909033"/>
                </a:cubicBezTo>
                <a:cubicBezTo>
                  <a:pt x="1441830" y="2096009"/>
                  <a:pt x="1770271" y="2299101"/>
                  <a:pt x="2085759" y="2512947"/>
                </a:cubicBezTo>
                <a:cubicBezTo>
                  <a:pt x="2074176" y="2538626"/>
                  <a:pt x="2065470" y="2565582"/>
                  <a:pt x="2059670" y="2593271"/>
                </a:cubicBezTo>
                <a:cubicBezTo>
                  <a:pt x="1680965" y="2580917"/>
                  <a:pt x="1298079" y="2552428"/>
                  <a:pt x="920432" y="2508070"/>
                </a:cubicBezTo>
                <a:cubicBezTo>
                  <a:pt x="785729" y="2472475"/>
                  <a:pt x="764593" y="2653364"/>
                  <a:pt x="903754" y="2649964"/>
                </a:cubicBezTo>
                <a:cubicBezTo>
                  <a:pt x="1271723" y="2693188"/>
                  <a:pt x="1644618" y="2721516"/>
                  <a:pt x="2013921" y="2734689"/>
                </a:cubicBezTo>
                <a:lnTo>
                  <a:pt x="969838" y="3073941"/>
                </a:lnTo>
                <a:cubicBezTo>
                  <a:pt x="969790" y="3073960"/>
                  <a:pt x="969743" y="3073979"/>
                  <a:pt x="969686" y="3073988"/>
                </a:cubicBezTo>
                <a:cubicBezTo>
                  <a:pt x="858148" y="3110193"/>
                  <a:pt x="740247" y="3110202"/>
                  <a:pt x="628491" y="3073874"/>
                </a:cubicBezTo>
                <a:close/>
                <a:moveTo>
                  <a:pt x="4153608" y="3833302"/>
                </a:moveTo>
                <a:cubicBezTo>
                  <a:pt x="4104392" y="3911455"/>
                  <a:pt x="4085065" y="4004771"/>
                  <a:pt x="4099201" y="4096049"/>
                </a:cubicBezTo>
                <a:cubicBezTo>
                  <a:pt x="4118175" y="4218636"/>
                  <a:pt x="4077636" y="4344700"/>
                  <a:pt x="3990758" y="4433253"/>
                </a:cubicBezTo>
                <a:cubicBezTo>
                  <a:pt x="3886784" y="4539248"/>
                  <a:pt x="3766664" y="4626516"/>
                  <a:pt x="3633752" y="4692638"/>
                </a:cubicBezTo>
                <a:cubicBezTo>
                  <a:pt x="3522662" y="4747893"/>
                  <a:pt x="3390255" y="4747483"/>
                  <a:pt x="3279536" y="4691562"/>
                </a:cubicBezTo>
                <a:cubicBezTo>
                  <a:pt x="3197078" y="4649919"/>
                  <a:pt x="3102352" y="4639441"/>
                  <a:pt x="3012827" y="4662120"/>
                </a:cubicBezTo>
                <a:cubicBezTo>
                  <a:pt x="2862818" y="4700030"/>
                  <a:pt x="2707093" y="4643699"/>
                  <a:pt x="2616120" y="4518493"/>
                </a:cubicBezTo>
                <a:lnTo>
                  <a:pt x="2615168" y="4517188"/>
                </a:lnTo>
                <a:cubicBezTo>
                  <a:pt x="2546283" y="4422357"/>
                  <a:pt x="2509840" y="4310314"/>
                  <a:pt x="2509764" y="4193119"/>
                </a:cubicBezTo>
                <a:cubicBezTo>
                  <a:pt x="2509764" y="4192995"/>
                  <a:pt x="2509774" y="4192881"/>
                  <a:pt x="2509774" y="4192757"/>
                </a:cubicBezTo>
                <a:lnTo>
                  <a:pt x="2509764" y="3094972"/>
                </a:lnTo>
                <a:cubicBezTo>
                  <a:pt x="2637151" y="3444130"/>
                  <a:pt x="2780255" y="3792049"/>
                  <a:pt x="2936189" y="4130653"/>
                </a:cubicBezTo>
                <a:cubicBezTo>
                  <a:pt x="2973917" y="4254745"/>
                  <a:pt x="3135690" y="4179479"/>
                  <a:pt x="3065967" y="4070884"/>
                </a:cubicBezTo>
                <a:cubicBezTo>
                  <a:pt x="2906432" y="3724479"/>
                  <a:pt x="2760481" y="3368206"/>
                  <a:pt x="2631265" y="3010904"/>
                </a:cubicBezTo>
                <a:cubicBezTo>
                  <a:pt x="2653772" y="3001208"/>
                  <a:pt x="2682538" y="2988387"/>
                  <a:pt x="2716704" y="2972271"/>
                </a:cubicBezTo>
                <a:cubicBezTo>
                  <a:pt x="3009312" y="3200585"/>
                  <a:pt x="3296253" y="3444025"/>
                  <a:pt x="3570039" y="3696676"/>
                </a:cubicBezTo>
                <a:cubicBezTo>
                  <a:pt x="3658069" y="3804594"/>
                  <a:pt x="3781532" y="3670730"/>
                  <a:pt x="3666928" y="3591681"/>
                </a:cubicBezTo>
                <a:cubicBezTo>
                  <a:pt x="3406962" y="3351785"/>
                  <a:pt x="3135242" y="3120089"/>
                  <a:pt x="2858074" y="2901538"/>
                </a:cubicBezTo>
                <a:cubicBezTo>
                  <a:pt x="2865018" y="2897871"/>
                  <a:pt x="2872076" y="2894118"/>
                  <a:pt x="2879229" y="2890289"/>
                </a:cubicBezTo>
                <a:lnTo>
                  <a:pt x="3862666" y="3209824"/>
                </a:lnTo>
                <a:cubicBezTo>
                  <a:pt x="3862752" y="3209853"/>
                  <a:pt x="3862838" y="3209872"/>
                  <a:pt x="3862924" y="3209900"/>
                </a:cubicBezTo>
                <a:cubicBezTo>
                  <a:pt x="3974404" y="3246181"/>
                  <a:pt x="4069749" y="3315476"/>
                  <a:pt x="4138577" y="3410221"/>
                </a:cubicBezTo>
                <a:lnTo>
                  <a:pt x="4139615" y="3411649"/>
                </a:lnTo>
                <a:cubicBezTo>
                  <a:pt x="4230570" y="3536846"/>
                  <a:pt x="4236065" y="3702353"/>
                  <a:pt x="4153608" y="3833302"/>
                </a:cubicBezTo>
                <a:close/>
                <a:moveTo>
                  <a:pt x="4619066" y="2495983"/>
                </a:moveTo>
                <a:cubicBezTo>
                  <a:pt x="4553991" y="2561524"/>
                  <a:pt x="4514777" y="2648373"/>
                  <a:pt x="4508652" y="2740537"/>
                </a:cubicBezTo>
                <a:cubicBezTo>
                  <a:pt x="4498394" y="2894947"/>
                  <a:pt x="4396676" y="3025611"/>
                  <a:pt x="4249343" y="3073474"/>
                </a:cubicBezTo>
                <a:lnTo>
                  <a:pt x="4247934" y="3073941"/>
                </a:lnTo>
                <a:cubicBezTo>
                  <a:pt x="4136443" y="3110155"/>
                  <a:pt x="4018600" y="3110183"/>
                  <a:pt x="3907100" y="3074026"/>
                </a:cubicBezTo>
                <a:cubicBezTo>
                  <a:pt x="3907005" y="3073998"/>
                  <a:pt x="3906910" y="3073960"/>
                  <a:pt x="3906815" y="3073931"/>
                </a:cubicBezTo>
                <a:lnTo>
                  <a:pt x="3047583" y="2794763"/>
                </a:lnTo>
                <a:cubicBezTo>
                  <a:pt x="3085845" y="2771846"/>
                  <a:pt x="3125707" y="2747128"/>
                  <a:pt x="3166837" y="2720601"/>
                </a:cubicBezTo>
                <a:cubicBezTo>
                  <a:pt x="3436947" y="2704933"/>
                  <a:pt x="3710238" y="2680949"/>
                  <a:pt x="3979509" y="2649183"/>
                </a:cubicBezTo>
                <a:cubicBezTo>
                  <a:pt x="4108869" y="2651869"/>
                  <a:pt x="4087914" y="2474551"/>
                  <a:pt x="3962784" y="2507298"/>
                </a:cubicBezTo>
                <a:cubicBezTo>
                  <a:pt x="3775017" y="2529454"/>
                  <a:pt x="3585270" y="2547703"/>
                  <a:pt x="3396046" y="2562038"/>
                </a:cubicBezTo>
                <a:cubicBezTo>
                  <a:pt x="3474713" y="2503755"/>
                  <a:pt x="3555742" y="2439566"/>
                  <a:pt x="3637610" y="2369091"/>
                </a:cubicBezTo>
                <a:cubicBezTo>
                  <a:pt x="3714486" y="2302911"/>
                  <a:pt x="3761711" y="2210814"/>
                  <a:pt x="3770598" y="2109763"/>
                </a:cubicBezTo>
                <a:cubicBezTo>
                  <a:pt x="3775618" y="2052613"/>
                  <a:pt x="3797496" y="2002016"/>
                  <a:pt x="3833863" y="1963411"/>
                </a:cubicBezTo>
                <a:cubicBezTo>
                  <a:pt x="3969146" y="1819793"/>
                  <a:pt x="4092752" y="1666336"/>
                  <a:pt x="4201233" y="1507269"/>
                </a:cubicBezTo>
                <a:cubicBezTo>
                  <a:pt x="4202604" y="1505259"/>
                  <a:pt x="4203928" y="1503230"/>
                  <a:pt x="4205300" y="1501220"/>
                </a:cubicBezTo>
                <a:cubicBezTo>
                  <a:pt x="4237256" y="1516117"/>
                  <a:pt x="4271194" y="1526776"/>
                  <a:pt x="4305988" y="1532414"/>
                </a:cubicBezTo>
                <a:cubicBezTo>
                  <a:pt x="4428442" y="1552255"/>
                  <a:pt x="4535808" y="1629760"/>
                  <a:pt x="4593186" y="1739745"/>
                </a:cubicBezTo>
                <a:cubicBezTo>
                  <a:pt x="4661852" y="1871371"/>
                  <a:pt x="4707734" y="2012589"/>
                  <a:pt x="4729556" y="2159436"/>
                </a:cubicBezTo>
                <a:cubicBezTo>
                  <a:pt x="4747786" y="2282156"/>
                  <a:pt x="4706486" y="2407962"/>
                  <a:pt x="4619066" y="24959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48"/>
          <p:cNvGrpSpPr/>
          <p:nvPr/>
        </p:nvGrpSpPr>
        <p:grpSpPr>
          <a:xfrm>
            <a:off x="5061477" y="3244881"/>
            <a:ext cx="448643" cy="434227"/>
            <a:chOff x="5959879" y="4042013"/>
            <a:chExt cx="365761" cy="354008"/>
          </a:xfrm>
        </p:grpSpPr>
        <p:sp>
          <p:nvSpPr>
            <p:cNvPr id="413" name="Google Shape;413;p48"/>
            <p:cNvSpPr/>
            <p:nvPr/>
          </p:nvSpPr>
          <p:spPr>
            <a:xfrm flipH="1">
              <a:off x="6071262" y="4154344"/>
              <a:ext cx="140898" cy="140898"/>
            </a:xfrm>
            <a:custGeom>
              <a:rect b="b" l="l" r="r" t="t"/>
              <a:pathLst>
                <a:path extrusionOk="0" h="1878644" w="1878634">
                  <a:moveTo>
                    <a:pt x="939318" y="1878645"/>
                  </a:moveTo>
                  <a:cubicBezTo>
                    <a:pt x="1457258" y="1878645"/>
                    <a:pt x="1878635" y="1457268"/>
                    <a:pt x="1878635" y="939327"/>
                  </a:cubicBezTo>
                  <a:cubicBezTo>
                    <a:pt x="1878635" y="421376"/>
                    <a:pt x="1457258" y="0"/>
                    <a:pt x="939318" y="0"/>
                  </a:cubicBezTo>
                  <a:cubicBezTo>
                    <a:pt x="421376" y="0"/>
                    <a:pt x="0" y="421376"/>
                    <a:pt x="0" y="939327"/>
                  </a:cubicBezTo>
                  <a:cubicBezTo>
                    <a:pt x="0" y="1457268"/>
                    <a:pt x="421376" y="1878645"/>
                    <a:pt x="939318" y="1878645"/>
                  </a:cubicBezTo>
                  <a:close/>
                  <a:moveTo>
                    <a:pt x="939318" y="142875"/>
                  </a:moveTo>
                  <a:cubicBezTo>
                    <a:pt x="1378477" y="142875"/>
                    <a:pt x="1735760" y="500167"/>
                    <a:pt x="1735760" y="939327"/>
                  </a:cubicBezTo>
                  <a:cubicBezTo>
                    <a:pt x="1735760" y="1378496"/>
                    <a:pt x="1378477" y="1735770"/>
                    <a:pt x="939318" y="1735770"/>
                  </a:cubicBezTo>
                  <a:cubicBezTo>
                    <a:pt x="500158" y="1735770"/>
                    <a:pt x="142875" y="1378487"/>
                    <a:pt x="142875" y="939327"/>
                  </a:cubicBezTo>
                  <a:cubicBezTo>
                    <a:pt x="142875" y="500167"/>
                    <a:pt x="500158" y="142875"/>
                    <a:pt x="939318" y="1428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48"/>
            <p:cNvSpPr/>
            <p:nvPr/>
          </p:nvSpPr>
          <p:spPr>
            <a:xfrm flipH="1">
              <a:off x="6124022" y="4241861"/>
              <a:ext cx="34384" cy="34385"/>
            </a:xfrm>
            <a:custGeom>
              <a:rect b="b" l="l" r="r" t="t"/>
              <a:pathLst>
                <a:path extrusionOk="0" h="458466" w="458457">
                  <a:moveTo>
                    <a:pt x="0" y="229238"/>
                  </a:moveTo>
                  <a:cubicBezTo>
                    <a:pt x="0" y="355645"/>
                    <a:pt x="102832" y="458467"/>
                    <a:pt x="229229" y="458467"/>
                  </a:cubicBezTo>
                  <a:cubicBezTo>
                    <a:pt x="355635" y="458467"/>
                    <a:pt x="458457" y="355635"/>
                    <a:pt x="458457" y="229238"/>
                  </a:cubicBezTo>
                  <a:cubicBezTo>
                    <a:pt x="458457" y="102841"/>
                    <a:pt x="355625" y="0"/>
                    <a:pt x="229229" y="0"/>
                  </a:cubicBezTo>
                  <a:cubicBezTo>
                    <a:pt x="102832" y="0"/>
                    <a:pt x="0" y="102841"/>
                    <a:pt x="0" y="229238"/>
                  </a:cubicBezTo>
                  <a:close/>
                  <a:moveTo>
                    <a:pt x="229229" y="142875"/>
                  </a:moveTo>
                  <a:cubicBezTo>
                    <a:pt x="276844" y="142875"/>
                    <a:pt x="315582" y="181613"/>
                    <a:pt x="315582" y="229238"/>
                  </a:cubicBezTo>
                  <a:cubicBezTo>
                    <a:pt x="315582" y="276854"/>
                    <a:pt x="276844" y="315592"/>
                    <a:pt x="229229" y="315592"/>
                  </a:cubicBezTo>
                  <a:cubicBezTo>
                    <a:pt x="181613" y="315592"/>
                    <a:pt x="142875" y="276854"/>
                    <a:pt x="142875" y="229238"/>
                  </a:cubicBezTo>
                  <a:cubicBezTo>
                    <a:pt x="142875" y="181613"/>
                    <a:pt x="181613" y="142875"/>
                    <a:pt x="229229" y="1428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48"/>
            <p:cNvSpPr/>
            <p:nvPr/>
          </p:nvSpPr>
          <p:spPr>
            <a:xfrm flipH="1">
              <a:off x="6091868" y="4218527"/>
              <a:ext cx="34402" cy="34403"/>
            </a:xfrm>
            <a:custGeom>
              <a:rect b="b" l="l" r="r" t="t"/>
              <a:pathLst>
                <a:path extrusionOk="0" h="458701" w="458695">
                  <a:moveTo>
                    <a:pt x="125282" y="25104"/>
                  </a:moveTo>
                  <a:cubicBezTo>
                    <a:pt x="70713" y="52898"/>
                    <a:pt x="30251" y="100285"/>
                    <a:pt x="11335" y="158521"/>
                  </a:cubicBezTo>
                  <a:cubicBezTo>
                    <a:pt x="-7582" y="216747"/>
                    <a:pt x="-2705" y="278870"/>
                    <a:pt x="25098" y="333419"/>
                  </a:cubicBezTo>
                  <a:cubicBezTo>
                    <a:pt x="52892" y="387988"/>
                    <a:pt x="100279" y="428450"/>
                    <a:pt x="158515" y="447367"/>
                  </a:cubicBezTo>
                  <a:cubicBezTo>
                    <a:pt x="181823" y="454949"/>
                    <a:pt x="205759" y="458701"/>
                    <a:pt x="229590" y="458701"/>
                  </a:cubicBezTo>
                  <a:cubicBezTo>
                    <a:pt x="265271" y="458701"/>
                    <a:pt x="300704" y="450262"/>
                    <a:pt x="333413" y="433594"/>
                  </a:cubicBezTo>
                  <a:cubicBezTo>
                    <a:pt x="387972" y="405800"/>
                    <a:pt x="428444" y="358413"/>
                    <a:pt x="447361" y="300177"/>
                  </a:cubicBezTo>
                  <a:cubicBezTo>
                    <a:pt x="466277" y="241951"/>
                    <a:pt x="461400" y="179828"/>
                    <a:pt x="433597" y="125279"/>
                  </a:cubicBezTo>
                  <a:cubicBezTo>
                    <a:pt x="405803" y="70720"/>
                    <a:pt x="358416" y="30248"/>
                    <a:pt x="300180" y="11331"/>
                  </a:cubicBezTo>
                  <a:cubicBezTo>
                    <a:pt x="241963" y="-7585"/>
                    <a:pt x="179851" y="-2699"/>
                    <a:pt x="125282" y="25104"/>
                  </a:cubicBezTo>
                  <a:close/>
                  <a:moveTo>
                    <a:pt x="306295" y="190144"/>
                  </a:moveTo>
                  <a:cubicBezTo>
                    <a:pt x="316773" y="210699"/>
                    <a:pt x="318611" y="234092"/>
                    <a:pt x="311487" y="256038"/>
                  </a:cubicBezTo>
                  <a:cubicBezTo>
                    <a:pt x="304362" y="277984"/>
                    <a:pt x="289112" y="295824"/>
                    <a:pt x="268557" y="306292"/>
                  </a:cubicBezTo>
                  <a:cubicBezTo>
                    <a:pt x="248002" y="316760"/>
                    <a:pt x="224599" y="318608"/>
                    <a:pt x="202663" y="311483"/>
                  </a:cubicBezTo>
                  <a:cubicBezTo>
                    <a:pt x="180718" y="304358"/>
                    <a:pt x="162877" y="289109"/>
                    <a:pt x="152409" y="268554"/>
                  </a:cubicBezTo>
                  <a:cubicBezTo>
                    <a:pt x="141941" y="247999"/>
                    <a:pt x="140094" y="224605"/>
                    <a:pt x="147218" y="202660"/>
                  </a:cubicBezTo>
                  <a:cubicBezTo>
                    <a:pt x="154343" y="180714"/>
                    <a:pt x="169593" y="162874"/>
                    <a:pt x="190147" y="152406"/>
                  </a:cubicBezTo>
                  <a:cubicBezTo>
                    <a:pt x="202473" y="146129"/>
                    <a:pt x="215817" y="142948"/>
                    <a:pt x="229257" y="142948"/>
                  </a:cubicBezTo>
                  <a:cubicBezTo>
                    <a:pt x="238230" y="142948"/>
                    <a:pt x="247259" y="144357"/>
                    <a:pt x="256041" y="147215"/>
                  </a:cubicBezTo>
                  <a:cubicBezTo>
                    <a:pt x="277978" y="154349"/>
                    <a:pt x="295818" y="169589"/>
                    <a:pt x="306295" y="1901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48"/>
            <p:cNvSpPr/>
            <p:nvPr/>
          </p:nvSpPr>
          <p:spPr>
            <a:xfrm flipH="1">
              <a:off x="6104133" y="4180764"/>
              <a:ext cx="34382" cy="34372"/>
            </a:xfrm>
            <a:custGeom>
              <a:rect b="b" l="l" r="r" t="t"/>
              <a:pathLst>
                <a:path extrusionOk="0" h="458291" w="458431">
                  <a:moveTo>
                    <a:pt x="94543" y="414590"/>
                  </a:moveTo>
                  <a:cubicBezTo>
                    <a:pt x="135148" y="444099"/>
                    <a:pt x="182268" y="458291"/>
                    <a:pt x="228979" y="458291"/>
                  </a:cubicBezTo>
                  <a:cubicBezTo>
                    <a:pt x="299931" y="458291"/>
                    <a:pt x="369939" y="425544"/>
                    <a:pt x="414736" y="363879"/>
                  </a:cubicBezTo>
                  <a:cubicBezTo>
                    <a:pt x="489030" y="261629"/>
                    <a:pt x="466275" y="117982"/>
                    <a:pt x="364024" y="43687"/>
                  </a:cubicBezTo>
                  <a:cubicBezTo>
                    <a:pt x="261783" y="-30589"/>
                    <a:pt x="118137" y="-7853"/>
                    <a:pt x="43832" y="94408"/>
                  </a:cubicBezTo>
                  <a:cubicBezTo>
                    <a:pt x="7846" y="143938"/>
                    <a:pt x="-6708" y="204526"/>
                    <a:pt x="2875" y="265000"/>
                  </a:cubicBezTo>
                  <a:cubicBezTo>
                    <a:pt x="12447" y="325465"/>
                    <a:pt x="44994" y="378605"/>
                    <a:pt x="94543" y="414590"/>
                  </a:cubicBezTo>
                  <a:close/>
                  <a:moveTo>
                    <a:pt x="159408" y="178380"/>
                  </a:moveTo>
                  <a:cubicBezTo>
                    <a:pt x="176287" y="155149"/>
                    <a:pt x="202671" y="142814"/>
                    <a:pt x="229408" y="142814"/>
                  </a:cubicBezTo>
                  <a:cubicBezTo>
                    <a:pt x="247000" y="142814"/>
                    <a:pt x="264745" y="148157"/>
                    <a:pt x="280033" y="159263"/>
                  </a:cubicBezTo>
                  <a:cubicBezTo>
                    <a:pt x="318562" y="187257"/>
                    <a:pt x="327134" y="241369"/>
                    <a:pt x="299150" y="279897"/>
                  </a:cubicBezTo>
                  <a:cubicBezTo>
                    <a:pt x="285586" y="298557"/>
                    <a:pt x="265574" y="310825"/>
                    <a:pt x="242790" y="314435"/>
                  </a:cubicBezTo>
                  <a:cubicBezTo>
                    <a:pt x="219949" y="318036"/>
                    <a:pt x="197175" y="312559"/>
                    <a:pt x="178516" y="299005"/>
                  </a:cubicBezTo>
                  <a:cubicBezTo>
                    <a:pt x="159856" y="285441"/>
                    <a:pt x="147598" y="265429"/>
                    <a:pt x="143988" y="242645"/>
                  </a:cubicBezTo>
                  <a:cubicBezTo>
                    <a:pt x="140377" y="219861"/>
                    <a:pt x="145854" y="197039"/>
                    <a:pt x="159408" y="1783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48"/>
            <p:cNvSpPr/>
            <p:nvPr/>
          </p:nvSpPr>
          <p:spPr>
            <a:xfrm flipH="1">
              <a:off x="6143839" y="4180738"/>
              <a:ext cx="34383" cy="34383"/>
            </a:xfrm>
            <a:custGeom>
              <a:rect b="b" l="l" r="r" t="t"/>
              <a:pathLst>
                <a:path extrusionOk="0" h="458444" w="458436">
                  <a:moveTo>
                    <a:pt x="193286" y="455577"/>
                  </a:moveTo>
                  <a:cubicBezTo>
                    <a:pt x="205430" y="457492"/>
                    <a:pt x="217575" y="458444"/>
                    <a:pt x="229633" y="458444"/>
                  </a:cubicBezTo>
                  <a:cubicBezTo>
                    <a:pt x="277639" y="458444"/>
                    <a:pt x="324302" y="443385"/>
                    <a:pt x="363888" y="414610"/>
                  </a:cubicBezTo>
                  <a:cubicBezTo>
                    <a:pt x="413428" y="378625"/>
                    <a:pt x="445984" y="325504"/>
                    <a:pt x="455566" y="265020"/>
                  </a:cubicBezTo>
                  <a:cubicBezTo>
                    <a:pt x="465139" y="204536"/>
                    <a:pt x="450585" y="143957"/>
                    <a:pt x="414599" y="94418"/>
                  </a:cubicBezTo>
                  <a:cubicBezTo>
                    <a:pt x="340314" y="-7843"/>
                    <a:pt x="196677" y="-30607"/>
                    <a:pt x="94407" y="43707"/>
                  </a:cubicBezTo>
                  <a:cubicBezTo>
                    <a:pt x="-7844" y="118011"/>
                    <a:pt x="-30599" y="261648"/>
                    <a:pt x="43696" y="363899"/>
                  </a:cubicBezTo>
                  <a:cubicBezTo>
                    <a:pt x="79691" y="413448"/>
                    <a:pt x="132812" y="446005"/>
                    <a:pt x="193286" y="455577"/>
                  </a:cubicBezTo>
                  <a:close/>
                  <a:moveTo>
                    <a:pt x="178389" y="159293"/>
                  </a:moveTo>
                  <a:cubicBezTo>
                    <a:pt x="193305" y="148453"/>
                    <a:pt x="210879" y="142786"/>
                    <a:pt x="228976" y="142786"/>
                  </a:cubicBezTo>
                  <a:cubicBezTo>
                    <a:pt x="233519" y="142786"/>
                    <a:pt x="238092" y="143138"/>
                    <a:pt x="242673" y="143862"/>
                  </a:cubicBezTo>
                  <a:cubicBezTo>
                    <a:pt x="265457" y="147472"/>
                    <a:pt x="285469" y="159740"/>
                    <a:pt x="299032" y="178400"/>
                  </a:cubicBezTo>
                  <a:cubicBezTo>
                    <a:pt x="312587" y="197069"/>
                    <a:pt x="318073" y="219891"/>
                    <a:pt x="314463" y="242675"/>
                  </a:cubicBezTo>
                  <a:cubicBezTo>
                    <a:pt x="310853" y="265458"/>
                    <a:pt x="298585" y="285470"/>
                    <a:pt x="279925" y="299034"/>
                  </a:cubicBezTo>
                  <a:cubicBezTo>
                    <a:pt x="261256" y="312588"/>
                    <a:pt x="238463" y="318084"/>
                    <a:pt x="215651" y="314465"/>
                  </a:cubicBezTo>
                  <a:cubicBezTo>
                    <a:pt x="192867" y="310854"/>
                    <a:pt x="172855" y="298586"/>
                    <a:pt x="159291" y="279927"/>
                  </a:cubicBezTo>
                  <a:cubicBezTo>
                    <a:pt x="131297" y="241398"/>
                    <a:pt x="139870" y="187277"/>
                    <a:pt x="178389" y="159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48"/>
            <p:cNvSpPr/>
            <p:nvPr/>
          </p:nvSpPr>
          <p:spPr>
            <a:xfrm flipH="1">
              <a:off x="6156137" y="4218496"/>
              <a:ext cx="34388" cy="34389"/>
            </a:xfrm>
            <a:custGeom>
              <a:rect b="b" l="l" r="r" t="t"/>
              <a:pathLst>
                <a:path extrusionOk="0" h="458522" w="458507">
                  <a:moveTo>
                    <a:pt x="300096" y="447274"/>
                  </a:moveTo>
                  <a:cubicBezTo>
                    <a:pt x="420301" y="408212"/>
                    <a:pt x="486329" y="278643"/>
                    <a:pt x="447267" y="158428"/>
                  </a:cubicBezTo>
                  <a:cubicBezTo>
                    <a:pt x="408205" y="38213"/>
                    <a:pt x="278636" y="-27833"/>
                    <a:pt x="158421" y="11248"/>
                  </a:cubicBezTo>
                  <a:cubicBezTo>
                    <a:pt x="158421" y="11248"/>
                    <a:pt x="158421" y="11248"/>
                    <a:pt x="158412" y="11248"/>
                  </a:cubicBezTo>
                  <a:cubicBezTo>
                    <a:pt x="38206" y="50320"/>
                    <a:pt x="-27821" y="179898"/>
                    <a:pt x="11241" y="300112"/>
                  </a:cubicBezTo>
                  <a:cubicBezTo>
                    <a:pt x="42692" y="396877"/>
                    <a:pt x="132780" y="458523"/>
                    <a:pt x="229420" y="458523"/>
                  </a:cubicBezTo>
                  <a:cubicBezTo>
                    <a:pt x="252833" y="458513"/>
                    <a:pt x="276645" y="454884"/>
                    <a:pt x="300096" y="447274"/>
                  </a:cubicBezTo>
                  <a:close/>
                  <a:moveTo>
                    <a:pt x="147115" y="255955"/>
                  </a:moveTo>
                  <a:cubicBezTo>
                    <a:pt x="132399" y="210663"/>
                    <a:pt x="157268" y="161848"/>
                    <a:pt x="202560" y="147122"/>
                  </a:cubicBezTo>
                  <a:cubicBezTo>
                    <a:pt x="247899" y="132444"/>
                    <a:pt x="296676" y="157285"/>
                    <a:pt x="311383" y="202567"/>
                  </a:cubicBezTo>
                  <a:cubicBezTo>
                    <a:pt x="326099" y="247858"/>
                    <a:pt x="301229" y="296674"/>
                    <a:pt x="255938" y="311390"/>
                  </a:cubicBezTo>
                  <a:cubicBezTo>
                    <a:pt x="210618" y="326135"/>
                    <a:pt x="161841" y="301227"/>
                    <a:pt x="147115" y="255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48"/>
            <p:cNvSpPr/>
            <p:nvPr/>
          </p:nvSpPr>
          <p:spPr>
            <a:xfrm flipH="1">
              <a:off x="5959879" y="4042013"/>
              <a:ext cx="365761" cy="354008"/>
            </a:xfrm>
            <a:custGeom>
              <a:rect b="b" l="l" r="r" t="t"/>
              <a:pathLst>
                <a:path extrusionOk="0" h="4720112" w="4876820">
                  <a:moveTo>
                    <a:pt x="4678994" y="1867708"/>
                  </a:moveTo>
                  <a:cubicBezTo>
                    <a:pt x="4558970" y="1772897"/>
                    <a:pt x="4508154" y="1616477"/>
                    <a:pt x="4549511" y="1469230"/>
                  </a:cubicBezTo>
                  <a:cubicBezTo>
                    <a:pt x="4597270" y="1299247"/>
                    <a:pt x="4556341" y="1118453"/>
                    <a:pt x="4440041" y="985598"/>
                  </a:cubicBezTo>
                  <a:lnTo>
                    <a:pt x="4389215" y="927524"/>
                  </a:lnTo>
                  <a:cubicBezTo>
                    <a:pt x="4272601" y="794327"/>
                    <a:pt x="4123391" y="690933"/>
                    <a:pt x="3957714" y="628544"/>
                  </a:cubicBezTo>
                  <a:cubicBezTo>
                    <a:pt x="3876722" y="598045"/>
                    <a:pt x="3790007" y="597693"/>
                    <a:pt x="3711549" y="623143"/>
                  </a:cubicBezTo>
                  <a:cubicBezTo>
                    <a:pt x="3711511" y="540657"/>
                    <a:pt x="3684374" y="458294"/>
                    <a:pt x="3630339" y="390695"/>
                  </a:cubicBezTo>
                  <a:cubicBezTo>
                    <a:pt x="3519802" y="252392"/>
                    <a:pt x="3375374" y="142445"/>
                    <a:pt x="3212649" y="72703"/>
                  </a:cubicBezTo>
                  <a:lnTo>
                    <a:pt x="3141726" y="42309"/>
                  </a:lnTo>
                  <a:cubicBezTo>
                    <a:pt x="2979439" y="-27243"/>
                    <a:pt x="2794844" y="-10288"/>
                    <a:pt x="2647931" y="87648"/>
                  </a:cubicBezTo>
                  <a:cubicBezTo>
                    <a:pt x="2520658" y="172497"/>
                    <a:pt x="2356199" y="172477"/>
                    <a:pt x="2228945" y="87648"/>
                  </a:cubicBezTo>
                  <a:cubicBezTo>
                    <a:pt x="2082050" y="-10298"/>
                    <a:pt x="1897437" y="-27243"/>
                    <a:pt x="1735150" y="42309"/>
                  </a:cubicBezTo>
                  <a:lnTo>
                    <a:pt x="1664217" y="72703"/>
                  </a:lnTo>
                  <a:cubicBezTo>
                    <a:pt x="1641367" y="82504"/>
                    <a:pt x="1618564" y="93229"/>
                    <a:pt x="1596437" y="104583"/>
                  </a:cubicBezTo>
                  <a:cubicBezTo>
                    <a:pt x="1561338" y="122605"/>
                    <a:pt x="1547488" y="165658"/>
                    <a:pt x="1565500" y="200767"/>
                  </a:cubicBezTo>
                  <a:cubicBezTo>
                    <a:pt x="1583521" y="235866"/>
                    <a:pt x="1626584" y="249716"/>
                    <a:pt x="1661684" y="231704"/>
                  </a:cubicBezTo>
                  <a:cubicBezTo>
                    <a:pt x="1680896" y="221846"/>
                    <a:pt x="1700689" y="212530"/>
                    <a:pt x="1720510" y="204034"/>
                  </a:cubicBezTo>
                  <a:lnTo>
                    <a:pt x="1791433" y="173640"/>
                  </a:lnTo>
                  <a:cubicBezTo>
                    <a:pt x="1909181" y="123176"/>
                    <a:pt x="2043112" y="135482"/>
                    <a:pt x="2149697" y="206529"/>
                  </a:cubicBezTo>
                  <a:cubicBezTo>
                    <a:pt x="2325109" y="323468"/>
                    <a:pt x="2551776" y="323468"/>
                    <a:pt x="2727188" y="206529"/>
                  </a:cubicBezTo>
                  <a:cubicBezTo>
                    <a:pt x="2833764" y="135473"/>
                    <a:pt x="2967685" y="123167"/>
                    <a:pt x="3085452" y="173640"/>
                  </a:cubicBezTo>
                  <a:lnTo>
                    <a:pt x="3156375" y="204034"/>
                  </a:lnTo>
                  <a:cubicBezTo>
                    <a:pt x="3297536" y="264537"/>
                    <a:pt x="3422847" y="359929"/>
                    <a:pt x="3518735" y="479906"/>
                  </a:cubicBezTo>
                  <a:cubicBezTo>
                    <a:pt x="3583067" y="560393"/>
                    <a:pt x="3585696" y="674826"/>
                    <a:pt x="3525136" y="758198"/>
                  </a:cubicBezTo>
                  <a:lnTo>
                    <a:pt x="3232423" y="1161087"/>
                  </a:lnTo>
                  <a:cubicBezTo>
                    <a:pt x="3002346" y="1015840"/>
                    <a:pt x="2730055" y="931639"/>
                    <a:pt x="2438438" y="931639"/>
                  </a:cubicBezTo>
                  <a:cubicBezTo>
                    <a:pt x="2146821" y="931639"/>
                    <a:pt x="1874529" y="1015840"/>
                    <a:pt x="1644453" y="1161087"/>
                  </a:cubicBezTo>
                  <a:lnTo>
                    <a:pt x="1351740" y="758198"/>
                  </a:lnTo>
                  <a:cubicBezTo>
                    <a:pt x="1291180" y="674826"/>
                    <a:pt x="1293809" y="560393"/>
                    <a:pt x="1358141" y="479906"/>
                  </a:cubicBezTo>
                  <a:cubicBezTo>
                    <a:pt x="1374676" y="459218"/>
                    <a:pt x="1392307" y="438987"/>
                    <a:pt x="1410548" y="419785"/>
                  </a:cubicBezTo>
                  <a:cubicBezTo>
                    <a:pt x="1437722" y="391171"/>
                    <a:pt x="1436551" y="345956"/>
                    <a:pt x="1407947" y="318781"/>
                  </a:cubicBezTo>
                  <a:cubicBezTo>
                    <a:pt x="1379334" y="291616"/>
                    <a:pt x="1334119" y="292788"/>
                    <a:pt x="1306944" y="321382"/>
                  </a:cubicBezTo>
                  <a:cubicBezTo>
                    <a:pt x="1285922" y="343518"/>
                    <a:pt x="1265596" y="366835"/>
                    <a:pt x="1246536" y="390686"/>
                  </a:cubicBezTo>
                  <a:cubicBezTo>
                    <a:pt x="1192501" y="458285"/>
                    <a:pt x="1165364" y="540647"/>
                    <a:pt x="1165326" y="623143"/>
                  </a:cubicBezTo>
                  <a:cubicBezTo>
                    <a:pt x="1086859" y="597683"/>
                    <a:pt x="1000134" y="598035"/>
                    <a:pt x="919153" y="628544"/>
                  </a:cubicBezTo>
                  <a:cubicBezTo>
                    <a:pt x="753475" y="690923"/>
                    <a:pt x="604266" y="794298"/>
                    <a:pt x="487651" y="927524"/>
                  </a:cubicBezTo>
                  <a:lnTo>
                    <a:pt x="436826" y="985579"/>
                  </a:lnTo>
                  <a:cubicBezTo>
                    <a:pt x="320525" y="1118443"/>
                    <a:pt x="279597" y="1299247"/>
                    <a:pt x="327355" y="1469221"/>
                  </a:cubicBezTo>
                  <a:cubicBezTo>
                    <a:pt x="368722" y="1616468"/>
                    <a:pt x="317897" y="1772887"/>
                    <a:pt x="197872" y="1867699"/>
                  </a:cubicBezTo>
                  <a:cubicBezTo>
                    <a:pt x="59331" y="1977141"/>
                    <a:pt x="-13831" y="2147467"/>
                    <a:pt x="2171" y="2323318"/>
                  </a:cubicBezTo>
                  <a:lnTo>
                    <a:pt x="9163" y="2400146"/>
                  </a:lnTo>
                  <a:cubicBezTo>
                    <a:pt x="25193" y="2576454"/>
                    <a:pt x="85134" y="2747800"/>
                    <a:pt x="182508" y="2895666"/>
                  </a:cubicBezTo>
                  <a:cubicBezTo>
                    <a:pt x="230114" y="2967951"/>
                    <a:pt x="300066" y="3019195"/>
                    <a:pt x="378504" y="3044713"/>
                  </a:cubicBezTo>
                  <a:cubicBezTo>
                    <a:pt x="330041" y="3111464"/>
                    <a:pt x="303571" y="3194055"/>
                    <a:pt x="307543" y="3280504"/>
                  </a:cubicBezTo>
                  <a:cubicBezTo>
                    <a:pt x="315677" y="3457355"/>
                    <a:pt x="367903" y="3631215"/>
                    <a:pt x="458552" y="3783281"/>
                  </a:cubicBezTo>
                  <a:lnTo>
                    <a:pt x="498071" y="3849566"/>
                  </a:lnTo>
                  <a:cubicBezTo>
                    <a:pt x="588492" y="4001223"/>
                    <a:pt x="747788" y="4096006"/>
                    <a:pt x="924210" y="4103131"/>
                  </a:cubicBezTo>
                  <a:cubicBezTo>
                    <a:pt x="1077039" y="4109284"/>
                    <a:pt x="1210084" y="4205953"/>
                    <a:pt x="1263177" y="4349400"/>
                  </a:cubicBezTo>
                  <a:cubicBezTo>
                    <a:pt x="1324470" y="4514982"/>
                    <a:pt x="1463840" y="4637188"/>
                    <a:pt x="1636023" y="4676317"/>
                  </a:cubicBezTo>
                  <a:lnTo>
                    <a:pt x="1711271" y="4693414"/>
                  </a:lnTo>
                  <a:cubicBezTo>
                    <a:pt x="1789662" y="4711226"/>
                    <a:pt x="1869881" y="4720113"/>
                    <a:pt x="1950082" y="4720113"/>
                  </a:cubicBezTo>
                  <a:cubicBezTo>
                    <a:pt x="2046503" y="4720113"/>
                    <a:pt x="2142896" y="4707273"/>
                    <a:pt x="2236079" y="4681660"/>
                  </a:cubicBezTo>
                  <a:cubicBezTo>
                    <a:pt x="2319528" y="4658724"/>
                    <a:pt x="2389899" y="4608042"/>
                    <a:pt x="2438409" y="4541329"/>
                  </a:cubicBezTo>
                  <a:cubicBezTo>
                    <a:pt x="2486930" y="4608042"/>
                    <a:pt x="2557291" y="4658734"/>
                    <a:pt x="2640739" y="4681660"/>
                  </a:cubicBezTo>
                  <a:cubicBezTo>
                    <a:pt x="2733932" y="4707273"/>
                    <a:pt x="2830306" y="4720113"/>
                    <a:pt x="2926737" y="4720113"/>
                  </a:cubicBezTo>
                  <a:cubicBezTo>
                    <a:pt x="3006928" y="4720113"/>
                    <a:pt x="3087166" y="4711226"/>
                    <a:pt x="3165557" y="4693414"/>
                  </a:cubicBezTo>
                  <a:lnTo>
                    <a:pt x="3240805" y="4676317"/>
                  </a:lnTo>
                  <a:cubicBezTo>
                    <a:pt x="3412969" y="4637188"/>
                    <a:pt x="3552349" y="4514982"/>
                    <a:pt x="3613642" y="4349400"/>
                  </a:cubicBezTo>
                  <a:cubicBezTo>
                    <a:pt x="3666725" y="4205944"/>
                    <a:pt x="3799770" y="4109284"/>
                    <a:pt x="3952608" y="4103131"/>
                  </a:cubicBezTo>
                  <a:cubicBezTo>
                    <a:pt x="4129021" y="4096006"/>
                    <a:pt x="4288317" y="4001223"/>
                    <a:pt x="4378738" y="3849566"/>
                  </a:cubicBezTo>
                  <a:lnTo>
                    <a:pt x="4418247" y="3783272"/>
                  </a:lnTo>
                  <a:cubicBezTo>
                    <a:pt x="4508906" y="3631196"/>
                    <a:pt x="4561122" y="3457336"/>
                    <a:pt x="4569257" y="3280504"/>
                  </a:cubicBezTo>
                  <a:cubicBezTo>
                    <a:pt x="4573238" y="3194046"/>
                    <a:pt x="4546768" y="3111464"/>
                    <a:pt x="4498305" y="3044703"/>
                  </a:cubicBezTo>
                  <a:cubicBezTo>
                    <a:pt x="4576753" y="3019176"/>
                    <a:pt x="4646705" y="2967932"/>
                    <a:pt x="4694301" y="2895656"/>
                  </a:cubicBezTo>
                  <a:cubicBezTo>
                    <a:pt x="4791685" y="2747790"/>
                    <a:pt x="4851625" y="2576435"/>
                    <a:pt x="4867646" y="2400146"/>
                  </a:cubicBezTo>
                  <a:lnTo>
                    <a:pt x="4874638" y="2323308"/>
                  </a:lnTo>
                  <a:cubicBezTo>
                    <a:pt x="4890687" y="2147477"/>
                    <a:pt x="4817535" y="1977151"/>
                    <a:pt x="4678994" y="1867708"/>
                  </a:cubicBezTo>
                  <a:close/>
                  <a:moveTo>
                    <a:pt x="301856" y="2817103"/>
                  </a:moveTo>
                  <a:cubicBezTo>
                    <a:pt x="217379" y="2688821"/>
                    <a:pt x="165382" y="2540183"/>
                    <a:pt x="151466" y="2387221"/>
                  </a:cubicBezTo>
                  <a:lnTo>
                    <a:pt x="144475" y="2310383"/>
                  </a:lnTo>
                  <a:cubicBezTo>
                    <a:pt x="132873" y="2182796"/>
                    <a:pt x="185947" y="2059228"/>
                    <a:pt x="286464" y="1979818"/>
                  </a:cubicBezTo>
                  <a:cubicBezTo>
                    <a:pt x="451885" y="1849135"/>
                    <a:pt x="521941" y="1633546"/>
                    <a:pt x="464924" y="1430597"/>
                  </a:cubicBezTo>
                  <a:cubicBezTo>
                    <a:pt x="430273" y="1307277"/>
                    <a:pt x="459962" y="1176098"/>
                    <a:pt x="544353" y="1079696"/>
                  </a:cubicBezTo>
                  <a:lnTo>
                    <a:pt x="595179" y="1021641"/>
                  </a:lnTo>
                  <a:cubicBezTo>
                    <a:pt x="696344" y="906074"/>
                    <a:pt x="825789" y="816377"/>
                    <a:pt x="969511" y="762256"/>
                  </a:cubicBezTo>
                  <a:cubicBezTo>
                    <a:pt x="1065933" y="725975"/>
                    <a:pt x="1175594" y="758808"/>
                    <a:pt x="1236164" y="842180"/>
                  </a:cubicBezTo>
                  <a:lnTo>
                    <a:pt x="1527410" y="1243049"/>
                  </a:lnTo>
                  <a:cubicBezTo>
                    <a:pt x="1174508" y="1516093"/>
                    <a:pt x="946832" y="1943565"/>
                    <a:pt x="946832" y="2423264"/>
                  </a:cubicBezTo>
                  <a:cubicBezTo>
                    <a:pt x="946832" y="2542317"/>
                    <a:pt x="960586" y="2658979"/>
                    <a:pt x="987437" y="2771783"/>
                  </a:cubicBezTo>
                  <a:lnTo>
                    <a:pt x="564556" y="2909191"/>
                  </a:lnTo>
                  <a:cubicBezTo>
                    <a:pt x="466544" y="2941014"/>
                    <a:pt x="358530" y="2903162"/>
                    <a:pt x="301856" y="2817103"/>
                  </a:cubicBezTo>
                  <a:close/>
                  <a:moveTo>
                    <a:pt x="2198255" y="4543929"/>
                  </a:moveTo>
                  <a:cubicBezTo>
                    <a:pt x="2050151" y="4584610"/>
                    <a:pt x="1892712" y="4588144"/>
                    <a:pt x="1742941" y="4554121"/>
                  </a:cubicBezTo>
                  <a:lnTo>
                    <a:pt x="1667703" y="4537023"/>
                  </a:lnTo>
                  <a:cubicBezTo>
                    <a:pt x="1542793" y="4508639"/>
                    <a:pt x="1441666" y="4419961"/>
                    <a:pt x="1397203" y="4299832"/>
                  </a:cubicBezTo>
                  <a:cubicBezTo>
                    <a:pt x="1324022" y="4102121"/>
                    <a:pt x="1140638" y="3968886"/>
                    <a:pt x="930002" y="3960389"/>
                  </a:cubicBezTo>
                  <a:cubicBezTo>
                    <a:pt x="802005" y="3955226"/>
                    <a:pt x="686428" y="3886447"/>
                    <a:pt x="620830" y="3776423"/>
                  </a:cubicBezTo>
                  <a:lnTo>
                    <a:pt x="581320" y="3710148"/>
                  </a:lnTo>
                  <a:cubicBezTo>
                    <a:pt x="502672" y="3578218"/>
                    <a:pt x="457371" y="3427389"/>
                    <a:pt x="450313" y="3273961"/>
                  </a:cubicBezTo>
                  <a:cubicBezTo>
                    <a:pt x="445579" y="3171033"/>
                    <a:pt x="510721" y="3076898"/>
                    <a:pt x="608714" y="3045065"/>
                  </a:cubicBezTo>
                  <a:lnTo>
                    <a:pt x="1027223" y="2909077"/>
                  </a:lnTo>
                  <a:cubicBezTo>
                    <a:pt x="1080411" y="3063715"/>
                    <a:pt x="1159487" y="3209324"/>
                    <a:pt x="1262986" y="3341617"/>
                  </a:cubicBezTo>
                  <a:cubicBezTo>
                    <a:pt x="1287313" y="3372716"/>
                    <a:pt x="1332214" y="3378183"/>
                    <a:pt x="1363265" y="3353866"/>
                  </a:cubicBezTo>
                  <a:cubicBezTo>
                    <a:pt x="1394345" y="3329548"/>
                    <a:pt x="1399822" y="3284648"/>
                    <a:pt x="1375514" y="3253586"/>
                  </a:cubicBezTo>
                  <a:cubicBezTo>
                    <a:pt x="1188539" y="3014595"/>
                    <a:pt x="1089707" y="2727473"/>
                    <a:pt x="1089707" y="2423254"/>
                  </a:cubicBezTo>
                  <a:cubicBezTo>
                    <a:pt x="1089707" y="1679552"/>
                    <a:pt x="1694745" y="1074505"/>
                    <a:pt x="2438447" y="1074505"/>
                  </a:cubicBezTo>
                  <a:cubicBezTo>
                    <a:pt x="3182150" y="1074505"/>
                    <a:pt x="3787187" y="1679542"/>
                    <a:pt x="3787187" y="2423254"/>
                  </a:cubicBezTo>
                  <a:cubicBezTo>
                    <a:pt x="3787187" y="2728102"/>
                    <a:pt x="3685470" y="3009613"/>
                    <a:pt x="3514258" y="3235746"/>
                  </a:cubicBezTo>
                  <a:lnTo>
                    <a:pt x="3450822" y="3182520"/>
                  </a:lnTo>
                  <a:cubicBezTo>
                    <a:pt x="3420589" y="3157146"/>
                    <a:pt x="3375536" y="3161099"/>
                    <a:pt x="3350180" y="3191322"/>
                  </a:cubicBezTo>
                  <a:cubicBezTo>
                    <a:pt x="3324815" y="3221554"/>
                    <a:pt x="3328759" y="3266607"/>
                    <a:pt x="3358982" y="3291963"/>
                  </a:cubicBezTo>
                  <a:lnTo>
                    <a:pt x="3422132" y="3344960"/>
                  </a:lnTo>
                  <a:cubicBezTo>
                    <a:pt x="3347751" y="3424293"/>
                    <a:pt x="3263922" y="3494664"/>
                    <a:pt x="3172435" y="3554234"/>
                  </a:cubicBezTo>
                  <a:lnTo>
                    <a:pt x="3130886" y="3482263"/>
                  </a:lnTo>
                  <a:cubicBezTo>
                    <a:pt x="3111170" y="3448096"/>
                    <a:pt x="3067450" y="3436400"/>
                    <a:pt x="3033303" y="3456117"/>
                  </a:cubicBezTo>
                  <a:cubicBezTo>
                    <a:pt x="2999137" y="3475843"/>
                    <a:pt x="2987430" y="3519534"/>
                    <a:pt x="3007157" y="3553700"/>
                  </a:cubicBezTo>
                  <a:lnTo>
                    <a:pt x="3048781" y="3625795"/>
                  </a:lnTo>
                  <a:cubicBezTo>
                    <a:pt x="2865415" y="3719235"/>
                    <a:pt x="2657989" y="3771994"/>
                    <a:pt x="2438457" y="3771994"/>
                  </a:cubicBezTo>
                  <a:cubicBezTo>
                    <a:pt x="2129704" y="3771994"/>
                    <a:pt x="1839201" y="3670486"/>
                    <a:pt x="1598333" y="3478453"/>
                  </a:cubicBezTo>
                  <a:cubicBezTo>
                    <a:pt x="1567481" y="3453850"/>
                    <a:pt x="1522523" y="3458917"/>
                    <a:pt x="1497939" y="3489768"/>
                  </a:cubicBezTo>
                  <a:cubicBezTo>
                    <a:pt x="1473346" y="3520620"/>
                    <a:pt x="1478413" y="3565568"/>
                    <a:pt x="1509255" y="3590162"/>
                  </a:cubicBezTo>
                  <a:cubicBezTo>
                    <a:pt x="1757029" y="3787701"/>
                    <a:pt x="2052266" y="3898581"/>
                    <a:pt x="2367019" y="3913155"/>
                  </a:cubicBezTo>
                  <a:lnTo>
                    <a:pt x="2367019" y="4322539"/>
                  </a:lnTo>
                  <a:cubicBezTo>
                    <a:pt x="2367000" y="4425581"/>
                    <a:pt x="2297611" y="4516611"/>
                    <a:pt x="2198255" y="4543929"/>
                  </a:cubicBezTo>
                  <a:close/>
                  <a:moveTo>
                    <a:pt x="4426582" y="3273970"/>
                  </a:moveTo>
                  <a:cubicBezTo>
                    <a:pt x="4419533" y="3427370"/>
                    <a:pt x="4374232" y="3578199"/>
                    <a:pt x="4295575" y="3710139"/>
                  </a:cubicBezTo>
                  <a:lnTo>
                    <a:pt x="4256065" y="3776423"/>
                  </a:lnTo>
                  <a:cubicBezTo>
                    <a:pt x="4190466" y="3886456"/>
                    <a:pt x="4074899" y="3955226"/>
                    <a:pt x="3946903" y="3960389"/>
                  </a:cubicBezTo>
                  <a:cubicBezTo>
                    <a:pt x="3736257" y="3968886"/>
                    <a:pt x="3552872" y="4102121"/>
                    <a:pt x="3479702" y="4299832"/>
                  </a:cubicBezTo>
                  <a:cubicBezTo>
                    <a:pt x="3435229" y="4419961"/>
                    <a:pt x="3334102" y="4508639"/>
                    <a:pt x="3209191" y="4537023"/>
                  </a:cubicBezTo>
                  <a:lnTo>
                    <a:pt x="3133953" y="4554121"/>
                  </a:lnTo>
                  <a:cubicBezTo>
                    <a:pt x="2984182" y="4588134"/>
                    <a:pt x="2826734" y="4584620"/>
                    <a:pt x="2678639" y="4543929"/>
                  </a:cubicBezTo>
                  <a:cubicBezTo>
                    <a:pt x="2579275" y="4516621"/>
                    <a:pt x="2509885" y="4425581"/>
                    <a:pt x="2509885" y="4322549"/>
                  </a:cubicBezTo>
                  <a:lnTo>
                    <a:pt x="2509885" y="3913126"/>
                  </a:lnTo>
                  <a:cubicBezTo>
                    <a:pt x="3131334" y="3883675"/>
                    <a:pt x="3654371" y="3472166"/>
                    <a:pt x="3848852" y="2908810"/>
                  </a:cubicBezTo>
                  <a:lnTo>
                    <a:pt x="4268181" y="3045065"/>
                  </a:lnTo>
                  <a:cubicBezTo>
                    <a:pt x="4366184" y="3076907"/>
                    <a:pt x="4431316" y="3171033"/>
                    <a:pt x="4426582" y="3273970"/>
                  </a:cubicBezTo>
                  <a:close/>
                  <a:moveTo>
                    <a:pt x="4732410" y="2310373"/>
                  </a:moveTo>
                  <a:lnTo>
                    <a:pt x="4725419" y="2387221"/>
                  </a:lnTo>
                  <a:cubicBezTo>
                    <a:pt x="4711503" y="2540174"/>
                    <a:pt x="4659506" y="2688811"/>
                    <a:pt x="4575029" y="2817094"/>
                  </a:cubicBezTo>
                  <a:cubicBezTo>
                    <a:pt x="4518365" y="2903133"/>
                    <a:pt x="4410351" y="2940985"/>
                    <a:pt x="4312329" y="2909172"/>
                  </a:cubicBezTo>
                  <a:lnTo>
                    <a:pt x="3888886" y="2771583"/>
                  </a:lnTo>
                  <a:cubicBezTo>
                    <a:pt x="3915737" y="2659788"/>
                    <a:pt x="3930053" y="2543164"/>
                    <a:pt x="3930053" y="2423245"/>
                  </a:cubicBezTo>
                  <a:cubicBezTo>
                    <a:pt x="3930053" y="1943546"/>
                    <a:pt x="3702377" y="1516074"/>
                    <a:pt x="3349475" y="1243030"/>
                  </a:cubicBezTo>
                  <a:lnTo>
                    <a:pt x="3640722" y="842161"/>
                  </a:lnTo>
                  <a:cubicBezTo>
                    <a:pt x="3701282" y="758798"/>
                    <a:pt x="3810933" y="725966"/>
                    <a:pt x="3907374" y="762246"/>
                  </a:cubicBezTo>
                  <a:cubicBezTo>
                    <a:pt x="4051097" y="816367"/>
                    <a:pt x="4180541" y="906055"/>
                    <a:pt x="4281706" y="1021612"/>
                  </a:cubicBezTo>
                  <a:lnTo>
                    <a:pt x="4332532" y="1079686"/>
                  </a:lnTo>
                  <a:cubicBezTo>
                    <a:pt x="4416914" y="1176079"/>
                    <a:pt x="4446613" y="1307257"/>
                    <a:pt x="4411961" y="1430578"/>
                  </a:cubicBezTo>
                  <a:cubicBezTo>
                    <a:pt x="4354954" y="1633536"/>
                    <a:pt x="4425001" y="1849116"/>
                    <a:pt x="4590421" y="1979799"/>
                  </a:cubicBezTo>
                  <a:cubicBezTo>
                    <a:pt x="4690938" y="2059218"/>
                    <a:pt x="4744012" y="2182796"/>
                    <a:pt x="4732410" y="23103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48"/>
            <p:cNvSpPr/>
            <p:nvPr/>
          </p:nvSpPr>
          <p:spPr>
            <a:xfrm flipH="1">
              <a:off x="6088021" y="4083877"/>
              <a:ext cx="16633" cy="10716"/>
            </a:xfrm>
            <a:custGeom>
              <a:rect b="b" l="l" r="r" t="t"/>
              <a:pathLst>
                <a:path extrusionOk="0" h="142875" w="221770">
                  <a:moveTo>
                    <a:pt x="150333" y="142875"/>
                  </a:moveTo>
                  <a:cubicBezTo>
                    <a:pt x="189795" y="142875"/>
                    <a:pt x="221771" y="110900"/>
                    <a:pt x="221771" y="71438"/>
                  </a:cubicBezTo>
                  <a:cubicBezTo>
                    <a:pt x="221771" y="31975"/>
                    <a:pt x="189795" y="0"/>
                    <a:pt x="150333" y="0"/>
                  </a:cubicBezTo>
                  <a:lnTo>
                    <a:pt x="71438" y="0"/>
                  </a:lnTo>
                  <a:cubicBezTo>
                    <a:pt x="31975" y="0"/>
                    <a:pt x="0" y="31975"/>
                    <a:pt x="0" y="71438"/>
                  </a:cubicBezTo>
                  <a:cubicBezTo>
                    <a:pt x="0" y="110900"/>
                    <a:pt x="31975" y="142875"/>
                    <a:pt x="71438" y="1428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8"/>
            <p:cNvSpPr/>
            <p:nvPr/>
          </p:nvSpPr>
          <p:spPr>
            <a:xfrm flipH="1">
              <a:off x="6180595" y="4095821"/>
              <a:ext cx="16633" cy="10716"/>
            </a:xfrm>
            <a:custGeom>
              <a:rect b="b" l="l" r="r" t="t"/>
              <a:pathLst>
                <a:path extrusionOk="0" h="142875" w="221770">
                  <a:moveTo>
                    <a:pt x="150333" y="142875"/>
                  </a:moveTo>
                  <a:cubicBezTo>
                    <a:pt x="189795" y="142875"/>
                    <a:pt x="221771" y="110900"/>
                    <a:pt x="221771" y="71438"/>
                  </a:cubicBezTo>
                  <a:cubicBezTo>
                    <a:pt x="221771" y="31975"/>
                    <a:pt x="189795" y="0"/>
                    <a:pt x="150333" y="0"/>
                  </a:cubicBezTo>
                  <a:lnTo>
                    <a:pt x="71438" y="0"/>
                  </a:lnTo>
                  <a:cubicBezTo>
                    <a:pt x="31976" y="0"/>
                    <a:pt x="0" y="31975"/>
                    <a:pt x="0" y="71438"/>
                  </a:cubicBezTo>
                  <a:cubicBezTo>
                    <a:pt x="0" y="110900"/>
                    <a:pt x="31976" y="142875"/>
                    <a:pt x="71438" y="1428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48"/>
            <p:cNvSpPr/>
            <p:nvPr/>
          </p:nvSpPr>
          <p:spPr>
            <a:xfrm flipH="1">
              <a:off x="6159692" y="4071932"/>
              <a:ext cx="16633" cy="10716"/>
            </a:xfrm>
            <a:custGeom>
              <a:rect b="b" l="l" r="r" t="t"/>
              <a:pathLst>
                <a:path extrusionOk="0" h="142875" w="221770">
                  <a:moveTo>
                    <a:pt x="150333" y="142875"/>
                  </a:moveTo>
                  <a:cubicBezTo>
                    <a:pt x="189795" y="142875"/>
                    <a:pt x="221770" y="110900"/>
                    <a:pt x="221770" y="71438"/>
                  </a:cubicBezTo>
                  <a:cubicBezTo>
                    <a:pt x="221770" y="31975"/>
                    <a:pt x="189795" y="0"/>
                    <a:pt x="150333" y="0"/>
                  </a:cubicBezTo>
                  <a:lnTo>
                    <a:pt x="71438" y="0"/>
                  </a:lnTo>
                  <a:cubicBezTo>
                    <a:pt x="31975" y="0"/>
                    <a:pt x="0" y="31975"/>
                    <a:pt x="0" y="71438"/>
                  </a:cubicBezTo>
                  <a:cubicBezTo>
                    <a:pt x="0" y="110900"/>
                    <a:pt x="31975" y="142875"/>
                    <a:pt x="71438" y="1428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8"/>
            <p:cNvSpPr/>
            <p:nvPr/>
          </p:nvSpPr>
          <p:spPr>
            <a:xfrm flipH="1">
              <a:off x="6250499" y="4132522"/>
              <a:ext cx="12547" cy="16346"/>
            </a:xfrm>
            <a:custGeom>
              <a:rect b="b" l="l" r="r" t="t"/>
              <a:pathLst>
                <a:path extrusionOk="0" h="217944" w="167289">
                  <a:moveTo>
                    <a:pt x="49379" y="214430"/>
                  </a:moveTo>
                  <a:cubicBezTo>
                    <a:pt x="56713" y="216811"/>
                    <a:pt x="64152" y="217945"/>
                    <a:pt x="71467" y="217945"/>
                  </a:cubicBezTo>
                  <a:cubicBezTo>
                    <a:pt x="101576" y="217945"/>
                    <a:pt x="129589" y="198742"/>
                    <a:pt x="139390" y="168558"/>
                  </a:cubicBezTo>
                  <a:lnTo>
                    <a:pt x="163774" y="93520"/>
                  </a:lnTo>
                  <a:cubicBezTo>
                    <a:pt x="175966" y="56001"/>
                    <a:pt x="155430" y="15700"/>
                    <a:pt x="117911" y="3508"/>
                  </a:cubicBezTo>
                  <a:cubicBezTo>
                    <a:pt x="80420" y="-8665"/>
                    <a:pt x="40082" y="11852"/>
                    <a:pt x="27900" y="49381"/>
                  </a:cubicBezTo>
                  <a:lnTo>
                    <a:pt x="3516" y="124419"/>
                  </a:lnTo>
                  <a:cubicBezTo>
                    <a:pt x="-8676" y="161938"/>
                    <a:pt x="11860" y="202238"/>
                    <a:pt x="49379" y="2144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48"/>
            <p:cNvSpPr/>
            <p:nvPr/>
          </p:nvSpPr>
          <p:spPr>
            <a:xfrm flipH="1">
              <a:off x="6267745" y="4224257"/>
              <a:ext cx="12547" cy="16346"/>
            </a:xfrm>
            <a:custGeom>
              <a:rect b="b" l="l" r="r" t="t"/>
              <a:pathLst>
                <a:path extrusionOk="0" h="217941" w="167294">
                  <a:moveTo>
                    <a:pt x="49384" y="214427"/>
                  </a:moveTo>
                  <a:cubicBezTo>
                    <a:pt x="56718" y="216808"/>
                    <a:pt x="64157" y="217941"/>
                    <a:pt x="71472" y="217941"/>
                  </a:cubicBezTo>
                  <a:cubicBezTo>
                    <a:pt x="101580" y="217941"/>
                    <a:pt x="129594" y="198739"/>
                    <a:pt x="139395" y="168554"/>
                  </a:cubicBezTo>
                  <a:lnTo>
                    <a:pt x="163779" y="93516"/>
                  </a:lnTo>
                  <a:cubicBezTo>
                    <a:pt x="175971" y="55988"/>
                    <a:pt x="155435" y="15697"/>
                    <a:pt x="117906" y="3505"/>
                  </a:cubicBezTo>
                  <a:cubicBezTo>
                    <a:pt x="80435" y="-8659"/>
                    <a:pt x="40078" y="11849"/>
                    <a:pt x="27895" y="49368"/>
                  </a:cubicBezTo>
                  <a:lnTo>
                    <a:pt x="3511" y="124406"/>
                  </a:lnTo>
                  <a:cubicBezTo>
                    <a:pt x="-8671" y="161934"/>
                    <a:pt x="11865" y="202225"/>
                    <a:pt x="49384" y="214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48"/>
            <p:cNvSpPr/>
            <p:nvPr/>
          </p:nvSpPr>
          <p:spPr>
            <a:xfrm flipH="1">
              <a:off x="6249650" y="4302118"/>
              <a:ext cx="15504" cy="14195"/>
            </a:xfrm>
            <a:custGeom>
              <a:rect b="b" l="l" r="r" t="t"/>
              <a:pathLst>
                <a:path extrusionOk="0" h="189265" w="206714">
                  <a:moveTo>
                    <a:pt x="177261" y="60030"/>
                  </a:moveTo>
                  <a:lnTo>
                    <a:pt x="113434" y="13653"/>
                  </a:lnTo>
                  <a:cubicBezTo>
                    <a:pt x="81545" y="-9540"/>
                    <a:pt x="36863" y="-2473"/>
                    <a:pt x="13650" y="29455"/>
                  </a:cubicBezTo>
                  <a:cubicBezTo>
                    <a:pt x="-9543" y="61364"/>
                    <a:pt x="-2466" y="106046"/>
                    <a:pt x="29452" y="129229"/>
                  </a:cubicBezTo>
                  <a:lnTo>
                    <a:pt x="93279" y="175607"/>
                  </a:lnTo>
                  <a:cubicBezTo>
                    <a:pt x="105957" y="184827"/>
                    <a:pt x="120645" y="189266"/>
                    <a:pt x="135208" y="189266"/>
                  </a:cubicBezTo>
                  <a:cubicBezTo>
                    <a:pt x="157287" y="189266"/>
                    <a:pt x="179071" y="179055"/>
                    <a:pt x="193054" y="159805"/>
                  </a:cubicBezTo>
                  <a:cubicBezTo>
                    <a:pt x="216257" y="127896"/>
                    <a:pt x="209189" y="83214"/>
                    <a:pt x="177261" y="600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48"/>
            <p:cNvSpPr/>
            <p:nvPr/>
          </p:nvSpPr>
          <p:spPr>
            <a:xfrm flipH="1">
              <a:off x="6198688" y="4353909"/>
              <a:ext cx="15504" cy="14196"/>
            </a:xfrm>
            <a:custGeom>
              <a:rect b="b" l="l" r="r" t="t"/>
              <a:pathLst>
                <a:path extrusionOk="0" h="189274" w="206714">
                  <a:moveTo>
                    <a:pt x="177261" y="60030"/>
                  </a:moveTo>
                  <a:lnTo>
                    <a:pt x="113434" y="13653"/>
                  </a:lnTo>
                  <a:cubicBezTo>
                    <a:pt x="81545" y="-9540"/>
                    <a:pt x="36863" y="-2473"/>
                    <a:pt x="13650" y="29455"/>
                  </a:cubicBezTo>
                  <a:cubicBezTo>
                    <a:pt x="-9543" y="61373"/>
                    <a:pt x="-2466" y="106045"/>
                    <a:pt x="29452" y="129239"/>
                  </a:cubicBezTo>
                  <a:lnTo>
                    <a:pt x="93279" y="175616"/>
                  </a:lnTo>
                  <a:cubicBezTo>
                    <a:pt x="105957" y="184836"/>
                    <a:pt x="120645" y="189275"/>
                    <a:pt x="135208" y="189275"/>
                  </a:cubicBezTo>
                  <a:cubicBezTo>
                    <a:pt x="157287" y="189275"/>
                    <a:pt x="179071" y="179064"/>
                    <a:pt x="193054" y="159814"/>
                  </a:cubicBezTo>
                  <a:cubicBezTo>
                    <a:pt x="216257" y="127896"/>
                    <a:pt x="209189" y="83223"/>
                    <a:pt x="177261" y="600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48"/>
            <p:cNvSpPr/>
            <p:nvPr/>
          </p:nvSpPr>
          <p:spPr>
            <a:xfrm flipH="1">
              <a:off x="6089577" y="4354776"/>
              <a:ext cx="15504" cy="14195"/>
            </a:xfrm>
            <a:custGeom>
              <a:rect b="b" l="l" r="r" t="t"/>
              <a:pathLst>
                <a:path extrusionOk="0" h="189271" w="206718">
                  <a:moveTo>
                    <a:pt x="93291" y="13659"/>
                  </a:moveTo>
                  <a:lnTo>
                    <a:pt x="29455" y="60036"/>
                  </a:lnTo>
                  <a:cubicBezTo>
                    <a:pt x="-2473" y="83230"/>
                    <a:pt x="-9540" y="127892"/>
                    <a:pt x="13653" y="159811"/>
                  </a:cubicBezTo>
                  <a:cubicBezTo>
                    <a:pt x="27626" y="179061"/>
                    <a:pt x="49410" y="189272"/>
                    <a:pt x="71498" y="189272"/>
                  </a:cubicBezTo>
                  <a:cubicBezTo>
                    <a:pt x="86053" y="189272"/>
                    <a:pt x="100750" y="184833"/>
                    <a:pt x="113427" y="175613"/>
                  </a:cubicBezTo>
                  <a:lnTo>
                    <a:pt x="177264" y="129236"/>
                  </a:lnTo>
                  <a:cubicBezTo>
                    <a:pt x="209192" y="106042"/>
                    <a:pt x="216259" y="61379"/>
                    <a:pt x="193066" y="29452"/>
                  </a:cubicBezTo>
                  <a:cubicBezTo>
                    <a:pt x="169901" y="-2457"/>
                    <a:pt x="125210" y="-9553"/>
                    <a:pt x="93291" y="136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48"/>
            <p:cNvSpPr/>
            <p:nvPr/>
          </p:nvSpPr>
          <p:spPr>
            <a:xfrm flipH="1">
              <a:off x="6021704" y="4290700"/>
              <a:ext cx="15503" cy="14195"/>
            </a:xfrm>
            <a:custGeom>
              <a:rect b="b" l="l" r="r" t="t"/>
              <a:pathLst>
                <a:path extrusionOk="0" h="189266" w="206709">
                  <a:moveTo>
                    <a:pt x="93282" y="13645"/>
                  </a:moveTo>
                  <a:lnTo>
                    <a:pt x="29455" y="60022"/>
                  </a:lnTo>
                  <a:cubicBezTo>
                    <a:pt x="-2473" y="83215"/>
                    <a:pt x="-9540" y="127888"/>
                    <a:pt x="13653" y="159806"/>
                  </a:cubicBezTo>
                  <a:cubicBezTo>
                    <a:pt x="27636" y="179047"/>
                    <a:pt x="49410" y="189267"/>
                    <a:pt x="71498" y="189267"/>
                  </a:cubicBezTo>
                  <a:cubicBezTo>
                    <a:pt x="86053" y="189267"/>
                    <a:pt x="100750" y="184819"/>
                    <a:pt x="113427" y="175608"/>
                  </a:cubicBezTo>
                  <a:lnTo>
                    <a:pt x="177254" y="129231"/>
                  </a:lnTo>
                  <a:cubicBezTo>
                    <a:pt x="209182" y="106047"/>
                    <a:pt x="216250" y="61365"/>
                    <a:pt x="193056" y="29447"/>
                  </a:cubicBezTo>
                  <a:cubicBezTo>
                    <a:pt x="169873" y="-2481"/>
                    <a:pt x="125200" y="-9529"/>
                    <a:pt x="93282" y="136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48"/>
            <p:cNvSpPr/>
            <p:nvPr/>
          </p:nvSpPr>
          <p:spPr>
            <a:xfrm flipH="1">
              <a:off x="6024574" y="4322313"/>
              <a:ext cx="15503" cy="14195"/>
            </a:xfrm>
            <a:custGeom>
              <a:rect b="b" l="l" r="r" t="t"/>
              <a:pathLst>
                <a:path extrusionOk="0" h="189266" w="206704">
                  <a:moveTo>
                    <a:pt x="93279" y="13654"/>
                  </a:moveTo>
                  <a:lnTo>
                    <a:pt x="29453" y="60022"/>
                  </a:lnTo>
                  <a:cubicBezTo>
                    <a:pt x="-2466" y="83206"/>
                    <a:pt x="-9543" y="127878"/>
                    <a:pt x="13650" y="159806"/>
                  </a:cubicBezTo>
                  <a:cubicBezTo>
                    <a:pt x="27624" y="179047"/>
                    <a:pt x="49407" y="189267"/>
                    <a:pt x="71496" y="189267"/>
                  </a:cubicBezTo>
                  <a:cubicBezTo>
                    <a:pt x="86050" y="189267"/>
                    <a:pt x="100747" y="184828"/>
                    <a:pt x="113425" y="175608"/>
                  </a:cubicBezTo>
                  <a:lnTo>
                    <a:pt x="177252" y="129240"/>
                  </a:lnTo>
                  <a:cubicBezTo>
                    <a:pt x="209170" y="106056"/>
                    <a:pt x="216247" y="61384"/>
                    <a:pt x="193054" y="29456"/>
                  </a:cubicBezTo>
                  <a:cubicBezTo>
                    <a:pt x="169889" y="-2462"/>
                    <a:pt x="125207" y="-9548"/>
                    <a:pt x="93279" y="136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48"/>
            <p:cNvSpPr/>
            <p:nvPr/>
          </p:nvSpPr>
          <p:spPr>
            <a:xfrm flipH="1">
              <a:off x="5991443" y="4217725"/>
              <a:ext cx="12599" cy="16255"/>
            </a:xfrm>
            <a:custGeom>
              <a:rect b="b" l="l" r="r" t="t"/>
              <a:pathLst>
                <a:path extrusionOk="0" h="216738" w="167984">
                  <a:moveTo>
                    <a:pt x="139393" y="49379"/>
                  </a:moveTo>
                  <a:cubicBezTo>
                    <a:pt x="127211" y="11851"/>
                    <a:pt x="86853" y="-8675"/>
                    <a:pt x="49382" y="3517"/>
                  </a:cubicBezTo>
                  <a:cubicBezTo>
                    <a:pt x="11863" y="15709"/>
                    <a:pt x="-8682" y="56009"/>
                    <a:pt x="3519" y="93528"/>
                  </a:cubicBezTo>
                  <a:lnTo>
                    <a:pt x="27903" y="168566"/>
                  </a:lnTo>
                  <a:cubicBezTo>
                    <a:pt x="55792" y="257491"/>
                    <a:pt x="193600" y="211857"/>
                    <a:pt x="163787" y="1244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48"/>
            <p:cNvSpPr/>
            <p:nvPr/>
          </p:nvSpPr>
          <p:spPr>
            <a:xfrm flipH="1">
              <a:off x="6031412" y="4133373"/>
              <a:ext cx="12598" cy="16255"/>
            </a:xfrm>
            <a:custGeom>
              <a:rect b="b" l="l" r="r" t="t"/>
              <a:pathLst>
                <a:path extrusionOk="0" h="216728" w="167975">
                  <a:moveTo>
                    <a:pt x="139394" y="49378"/>
                  </a:moveTo>
                  <a:cubicBezTo>
                    <a:pt x="127212" y="11840"/>
                    <a:pt x="86873" y="-8658"/>
                    <a:pt x="49383" y="3506"/>
                  </a:cubicBezTo>
                  <a:cubicBezTo>
                    <a:pt x="11855" y="15698"/>
                    <a:pt x="-8681" y="55998"/>
                    <a:pt x="3520" y="93517"/>
                  </a:cubicBezTo>
                  <a:lnTo>
                    <a:pt x="27895" y="168555"/>
                  </a:lnTo>
                  <a:cubicBezTo>
                    <a:pt x="55784" y="257480"/>
                    <a:pt x="193591" y="211846"/>
                    <a:pt x="163778" y="1244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2" name="Google Shape;432;p48"/>
          <p:cNvSpPr/>
          <p:nvPr/>
        </p:nvSpPr>
        <p:spPr>
          <a:xfrm flipH="1">
            <a:off x="1421537" y="1811203"/>
            <a:ext cx="451110" cy="421950"/>
          </a:xfrm>
          <a:custGeom>
            <a:rect b="b" l="l" r="r" t="t"/>
            <a:pathLst>
              <a:path extrusionOk="0" h="4561618" w="4876864">
                <a:moveTo>
                  <a:pt x="4839692" y="1936671"/>
                </a:moveTo>
                <a:lnTo>
                  <a:pt x="4825328" y="1870911"/>
                </a:lnTo>
                <a:cubicBezTo>
                  <a:pt x="4781751" y="1671333"/>
                  <a:pt x="4706618" y="1485129"/>
                  <a:pt x="4602034" y="1317470"/>
                </a:cubicBezTo>
                <a:cubicBezTo>
                  <a:pt x="4428821" y="1039826"/>
                  <a:pt x="4187248" y="835819"/>
                  <a:pt x="3903422" y="727492"/>
                </a:cubicBezTo>
                <a:cubicBezTo>
                  <a:pt x="3759804" y="672675"/>
                  <a:pt x="3608738" y="645005"/>
                  <a:pt x="3457509" y="644767"/>
                </a:cubicBezTo>
                <a:cubicBezTo>
                  <a:pt x="3307586" y="308972"/>
                  <a:pt x="3074604" y="91936"/>
                  <a:pt x="2781311" y="15993"/>
                </a:cubicBezTo>
                <a:cubicBezTo>
                  <a:pt x="2596526" y="-31889"/>
                  <a:pt x="2491027" y="37567"/>
                  <a:pt x="2438382" y="95222"/>
                </a:cubicBezTo>
                <a:cubicBezTo>
                  <a:pt x="2385747" y="37558"/>
                  <a:pt x="2280200" y="-31861"/>
                  <a:pt x="2095453" y="15993"/>
                </a:cubicBezTo>
                <a:cubicBezTo>
                  <a:pt x="1802131" y="91945"/>
                  <a:pt x="1569159" y="308972"/>
                  <a:pt x="1419245" y="644757"/>
                </a:cubicBezTo>
                <a:cubicBezTo>
                  <a:pt x="1267121" y="644767"/>
                  <a:pt x="1115226" y="672389"/>
                  <a:pt x="971103" y="727253"/>
                </a:cubicBezTo>
                <a:cubicBezTo>
                  <a:pt x="897380" y="754562"/>
                  <a:pt x="825037" y="789766"/>
                  <a:pt x="756086" y="831905"/>
                </a:cubicBezTo>
                <a:cubicBezTo>
                  <a:pt x="722424" y="852478"/>
                  <a:pt x="711814" y="896446"/>
                  <a:pt x="732388" y="930117"/>
                </a:cubicBezTo>
                <a:cubicBezTo>
                  <a:pt x="752962" y="963778"/>
                  <a:pt x="796929" y="974389"/>
                  <a:pt x="830600" y="953815"/>
                </a:cubicBezTo>
                <a:cubicBezTo>
                  <a:pt x="891684" y="916487"/>
                  <a:pt x="955654" y="885340"/>
                  <a:pt x="1021328" y="861003"/>
                </a:cubicBezTo>
                <a:cubicBezTo>
                  <a:pt x="1215077" y="787251"/>
                  <a:pt x="1423922" y="768525"/>
                  <a:pt x="1625271" y="806844"/>
                </a:cubicBezTo>
                <a:lnTo>
                  <a:pt x="1626509" y="807073"/>
                </a:lnTo>
                <a:cubicBezTo>
                  <a:pt x="1705471" y="822103"/>
                  <a:pt x="1776794" y="875319"/>
                  <a:pt x="1822191" y="953082"/>
                </a:cubicBezTo>
                <a:cubicBezTo>
                  <a:pt x="1862310" y="1021795"/>
                  <a:pt x="1879969" y="1105129"/>
                  <a:pt x="1871940" y="1187749"/>
                </a:cubicBezTo>
                <a:lnTo>
                  <a:pt x="1845136" y="1463279"/>
                </a:lnTo>
                <a:cubicBezTo>
                  <a:pt x="1825610" y="1663942"/>
                  <a:pt x="1894790" y="1900886"/>
                  <a:pt x="2023111" y="2081842"/>
                </a:cubicBezTo>
                <a:cubicBezTo>
                  <a:pt x="1967694" y="2163881"/>
                  <a:pt x="1930128" y="2264093"/>
                  <a:pt x="1916231" y="2371459"/>
                </a:cubicBezTo>
                <a:cubicBezTo>
                  <a:pt x="1908430" y="2431705"/>
                  <a:pt x="1911202" y="2491474"/>
                  <a:pt x="1922965" y="2547643"/>
                </a:cubicBezTo>
                <a:cubicBezTo>
                  <a:pt x="1836888" y="2592620"/>
                  <a:pt x="1762955" y="2661048"/>
                  <a:pt x="1710872" y="2745011"/>
                </a:cubicBezTo>
                <a:cubicBezTo>
                  <a:pt x="1661809" y="2824134"/>
                  <a:pt x="1630319" y="2916584"/>
                  <a:pt x="1619832" y="3012368"/>
                </a:cubicBezTo>
                <a:lnTo>
                  <a:pt x="1591019" y="3275629"/>
                </a:lnTo>
                <a:cubicBezTo>
                  <a:pt x="1576674" y="3406569"/>
                  <a:pt x="1502598" y="3517678"/>
                  <a:pt x="1397680" y="3565589"/>
                </a:cubicBezTo>
                <a:cubicBezTo>
                  <a:pt x="1300211" y="3610128"/>
                  <a:pt x="1191416" y="3593412"/>
                  <a:pt x="1106692" y="3520860"/>
                </a:cubicBezTo>
                <a:lnTo>
                  <a:pt x="1079698" y="3497742"/>
                </a:lnTo>
                <a:cubicBezTo>
                  <a:pt x="1025872" y="3451642"/>
                  <a:pt x="1003517" y="3367241"/>
                  <a:pt x="1025329" y="3292517"/>
                </a:cubicBezTo>
                <a:cubicBezTo>
                  <a:pt x="1039369" y="3244444"/>
                  <a:pt x="1023748" y="3193895"/>
                  <a:pt x="985534" y="3163739"/>
                </a:cubicBezTo>
                <a:cubicBezTo>
                  <a:pt x="950129" y="3135802"/>
                  <a:pt x="903914" y="3132287"/>
                  <a:pt x="864909" y="3154576"/>
                </a:cubicBezTo>
                <a:lnTo>
                  <a:pt x="820380" y="3179998"/>
                </a:lnTo>
                <a:cubicBezTo>
                  <a:pt x="718853" y="3237977"/>
                  <a:pt x="600276" y="3243654"/>
                  <a:pt x="495082" y="3195600"/>
                </a:cubicBezTo>
                <a:cubicBezTo>
                  <a:pt x="386144" y="3145851"/>
                  <a:pt x="310621" y="3052944"/>
                  <a:pt x="257385" y="2903240"/>
                </a:cubicBezTo>
                <a:cubicBezTo>
                  <a:pt x="236535" y="2844566"/>
                  <a:pt x="214361" y="2768585"/>
                  <a:pt x="196568" y="2694766"/>
                </a:cubicBezTo>
                <a:cubicBezTo>
                  <a:pt x="134627" y="2437801"/>
                  <a:pt x="126236" y="2192589"/>
                  <a:pt x="171632" y="1965951"/>
                </a:cubicBezTo>
                <a:cubicBezTo>
                  <a:pt x="234487" y="1652045"/>
                  <a:pt x="380896" y="1363371"/>
                  <a:pt x="583883" y="1153097"/>
                </a:cubicBezTo>
                <a:cubicBezTo>
                  <a:pt x="611287" y="1124713"/>
                  <a:pt x="610496" y="1079488"/>
                  <a:pt x="582102" y="1052084"/>
                </a:cubicBezTo>
                <a:cubicBezTo>
                  <a:pt x="553708" y="1024681"/>
                  <a:pt x="508493" y="1025481"/>
                  <a:pt x="481099" y="1053866"/>
                </a:cubicBezTo>
                <a:cubicBezTo>
                  <a:pt x="259348" y="1283561"/>
                  <a:pt x="99680" y="1597515"/>
                  <a:pt x="31538" y="1937890"/>
                </a:cubicBezTo>
                <a:cubicBezTo>
                  <a:pt x="-17954" y="2185036"/>
                  <a:pt x="-9162" y="2450945"/>
                  <a:pt x="57675" y="2728237"/>
                </a:cubicBezTo>
                <a:cubicBezTo>
                  <a:pt x="83564" y="2835650"/>
                  <a:pt x="109567" y="2913965"/>
                  <a:pt x="122769" y="2951093"/>
                </a:cubicBezTo>
                <a:cubicBezTo>
                  <a:pt x="187472" y="3133059"/>
                  <a:pt x="282465" y="3250083"/>
                  <a:pt x="420615" y="3318168"/>
                </a:cubicBezTo>
                <a:cubicBezTo>
                  <a:pt x="313030" y="3685852"/>
                  <a:pt x="362246" y="4037248"/>
                  <a:pt x="556547" y="4268220"/>
                </a:cubicBezTo>
                <a:cubicBezTo>
                  <a:pt x="675790" y="4409971"/>
                  <a:pt x="893274" y="4561619"/>
                  <a:pt x="1278056" y="4561619"/>
                </a:cubicBezTo>
                <a:cubicBezTo>
                  <a:pt x="1360361" y="4561619"/>
                  <a:pt x="1450392" y="4554675"/>
                  <a:pt x="1548671" y="4539197"/>
                </a:cubicBezTo>
                <a:cubicBezTo>
                  <a:pt x="1944539" y="4476903"/>
                  <a:pt x="2236557" y="4209203"/>
                  <a:pt x="2393148" y="3765043"/>
                </a:cubicBezTo>
                <a:cubicBezTo>
                  <a:pt x="2410626" y="3715455"/>
                  <a:pt x="2425457" y="3666402"/>
                  <a:pt x="2438096" y="3618786"/>
                </a:cubicBezTo>
                <a:cubicBezTo>
                  <a:pt x="2492436" y="3823755"/>
                  <a:pt x="2588267" y="4055174"/>
                  <a:pt x="2757260" y="4237388"/>
                </a:cubicBezTo>
                <a:cubicBezTo>
                  <a:pt x="2771338" y="4252561"/>
                  <a:pt x="2790464" y="4260248"/>
                  <a:pt x="2809657" y="4260248"/>
                </a:cubicBezTo>
                <a:cubicBezTo>
                  <a:pt x="2827030" y="4260248"/>
                  <a:pt x="2844461" y="4253942"/>
                  <a:pt x="2858215" y="4241188"/>
                </a:cubicBezTo>
                <a:cubicBezTo>
                  <a:pt x="2887143" y="4214366"/>
                  <a:pt x="2888848" y="4169160"/>
                  <a:pt x="2862016" y="4140232"/>
                </a:cubicBezTo>
                <a:cubicBezTo>
                  <a:pt x="2592611" y="3849739"/>
                  <a:pt x="2529260" y="3400035"/>
                  <a:pt x="2514382" y="3209926"/>
                </a:cubicBezTo>
                <a:lnTo>
                  <a:pt x="2589010" y="3235034"/>
                </a:lnTo>
                <a:cubicBezTo>
                  <a:pt x="2677183" y="3264685"/>
                  <a:pt x="2772700" y="3241901"/>
                  <a:pt x="2838346" y="3175550"/>
                </a:cubicBezTo>
                <a:cubicBezTo>
                  <a:pt x="2924300" y="3088634"/>
                  <a:pt x="2933015" y="2949817"/>
                  <a:pt x="2858625" y="2852662"/>
                </a:cubicBezTo>
                <a:lnTo>
                  <a:pt x="2814896" y="2795550"/>
                </a:lnTo>
                <a:cubicBezTo>
                  <a:pt x="2850157" y="2764975"/>
                  <a:pt x="2880256" y="2726770"/>
                  <a:pt x="2904069" y="2683365"/>
                </a:cubicBezTo>
                <a:cubicBezTo>
                  <a:pt x="2960142" y="2716312"/>
                  <a:pt x="3008463" y="2763422"/>
                  <a:pt x="3043610" y="2820239"/>
                </a:cubicBezTo>
                <a:cubicBezTo>
                  <a:pt x="3081415" y="2881351"/>
                  <a:pt x="3105713" y="2953160"/>
                  <a:pt x="3113866" y="3027884"/>
                </a:cubicBezTo>
                <a:lnTo>
                  <a:pt x="3142613" y="3291155"/>
                </a:lnTo>
                <a:cubicBezTo>
                  <a:pt x="3162349" y="3471844"/>
                  <a:pt x="3267838" y="3626787"/>
                  <a:pt x="3417914" y="3695520"/>
                </a:cubicBezTo>
                <a:cubicBezTo>
                  <a:pt x="3472368" y="3720456"/>
                  <a:pt x="3529909" y="3732667"/>
                  <a:pt x="3587192" y="3732667"/>
                </a:cubicBezTo>
                <a:cubicBezTo>
                  <a:pt x="3684528" y="3732667"/>
                  <a:pt x="3781074" y="3697396"/>
                  <a:pt x="3860359" y="3629311"/>
                </a:cubicBezTo>
                <a:lnTo>
                  <a:pt x="3887287" y="3606185"/>
                </a:lnTo>
                <a:cubicBezTo>
                  <a:pt x="3968840" y="3536157"/>
                  <a:pt x="4009674" y="3423533"/>
                  <a:pt x="3997491" y="3312434"/>
                </a:cubicBezTo>
                <a:cubicBezTo>
                  <a:pt x="4098866" y="3366088"/>
                  <a:pt x="4211480" y="3382900"/>
                  <a:pt x="4320341" y="3362468"/>
                </a:cubicBezTo>
                <a:cubicBezTo>
                  <a:pt x="4412924" y="3682347"/>
                  <a:pt x="4373443" y="3983022"/>
                  <a:pt x="4210899" y="4176237"/>
                </a:cubicBezTo>
                <a:cubicBezTo>
                  <a:pt x="4037277" y="4382625"/>
                  <a:pt x="3739659" y="4459301"/>
                  <a:pt x="3350315" y="4398055"/>
                </a:cubicBezTo>
                <a:cubicBezTo>
                  <a:pt x="3263580" y="4384406"/>
                  <a:pt x="3182046" y="4359355"/>
                  <a:pt x="3107999" y="4323579"/>
                </a:cubicBezTo>
                <a:cubicBezTo>
                  <a:pt x="3072471" y="4306406"/>
                  <a:pt x="3029751" y="4321312"/>
                  <a:pt x="3012606" y="4356831"/>
                </a:cubicBezTo>
                <a:cubicBezTo>
                  <a:pt x="2995442" y="4392359"/>
                  <a:pt x="3010330" y="4435069"/>
                  <a:pt x="3045858" y="4452233"/>
                </a:cubicBezTo>
                <a:cubicBezTo>
                  <a:pt x="3132545" y="4494105"/>
                  <a:pt x="3227500" y="4523366"/>
                  <a:pt x="3328103" y="4539187"/>
                </a:cubicBezTo>
                <a:cubicBezTo>
                  <a:pt x="3426420" y="4554665"/>
                  <a:pt x="3516393" y="4561609"/>
                  <a:pt x="3598717" y="4561609"/>
                </a:cubicBezTo>
                <a:cubicBezTo>
                  <a:pt x="3983451" y="4561609"/>
                  <a:pt x="4201002" y="4409952"/>
                  <a:pt x="4320227" y="4268210"/>
                </a:cubicBezTo>
                <a:cubicBezTo>
                  <a:pt x="4514870" y="4036829"/>
                  <a:pt x="4563905" y="3684614"/>
                  <a:pt x="4455577" y="3316234"/>
                </a:cubicBezTo>
                <a:cubicBezTo>
                  <a:pt x="4595376" y="3245263"/>
                  <a:pt x="4702217" y="3111999"/>
                  <a:pt x="4750223" y="2947121"/>
                </a:cubicBezTo>
                <a:lnTo>
                  <a:pt x="4813012" y="2731456"/>
                </a:lnTo>
                <a:cubicBezTo>
                  <a:pt x="4887869" y="2474338"/>
                  <a:pt x="4897099" y="2199504"/>
                  <a:pt x="4839692" y="1936671"/>
                </a:cubicBezTo>
                <a:close/>
                <a:moveTo>
                  <a:pt x="1945587" y="881044"/>
                </a:moveTo>
                <a:cubicBezTo>
                  <a:pt x="1879350" y="767592"/>
                  <a:pt x="1772784" y="689477"/>
                  <a:pt x="1653198" y="666712"/>
                </a:cubicBezTo>
                <a:lnTo>
                  <a:pt x="1651960" y="666484"/>
                </a:lnTo>
                <a:cubicBezTo>
                  <a:pt x="1625556" y="661455"/>
                  <a:pt x="1599020" y="657387"/>
                  <a:pt x="1572426" y="654101"/>
                </a:cubicBezTo>
                <a:cubicBezTo>
                  <a:pt x="1704452" y="384220"/>
                  <a:pt x="1892104" y="216237"/>
                  <a:pt x="2131277" y="154306"/>
                </a:cubicBezTo>
                <a:cubicBezTo>
                  <a:pt x="2227308" y="129455"/>
                  <a:pt x="2297802" y="145200"/>
                  <a:pt x="2340894" y="201102"/>
                </a:cubicBezTo>
                <a:cubicBezTo>
                  <a:pt x="2364154" y="231296"/>
                  <a:pt x="2399701" y="248613"/>
                  <a:pt x="2438391" y="248613"/>
                </a:cubicBezTo>
                <a:cubicBezTo>
                  <a:pt x="2477092" y="248613"/>
                  <a:pt x="2512629" y="231296"/>
                  <a:pt x="2535889" y="201111"/>
                </a:cubicBezTo>
                <a:cubicBezTo>
                  <a:pt x="2578980" y="145190"/>
                  <a:pt x="2649503" y="129455"/>
                  <a:pt x="2745506" y="154315"/>
                </a:cubicBezTo>
                <a:cubicBezTo>
                  <a:pt x="2984602" y="216228"/>
                  <a:pt x="3172207" y="384144"/>
                  <a:pt x="3304243" y="653930"/>
                </a:cubicBezTo>
                <a:cubicBezTo>
                  <a:pt x="3277268" y="657245"/>
                  <a:pt x="3250360" y="661388"/>
                  <a:pt x="3223575" y="666503"/>
                </a:cubicBezTo>
                <a:lnTo>
                  <a:pt x="3222328" y="666741"/>
                </a:lnTo>
                <a:cubicBezTo>
                  <a:pt x="3103017" y="689515"/>
                  <a:pt x="2996690" y="767658"/>
                  <a:pt x="2930615" y="881130"/>
                </a:cubicBezTo>
                <a:cubicBezTo>
                  <a:pt x="2875636" y="975551"/>
                  <a:pt x="2851357" y="1089356"/>
                  <a:pt x="2862254" y="1201570"/>
                </a:cubicBezTo>
                <a:lnTo>
                  <a:pt x="2888991" y="1477109"/>
                </a:lnTo>
                <a:cubicBezTo>
                  <a:pt x="2904107" y="1632871"/>
                  <a:pt x="2851510" y="1822790"/>
                  <a:pt x="2755536" y="1971742"/>
                </a:cubicBezTo>
                <a:lnTo>
                  <a:pt x="2740848" y="1959141"/>
                </a:lnTo>
                <a:cubicBezTo>
                  <a:pt x="2559930" y="1803836"/>
                  <a:pt x="2316833" y="1803836"/>
                  <a:pt x="2135915" y="1959131"/>
                </a:cubicBezTo>
                <a:lnTo>
                  <a:pt x="2121161" y="1971790"/>
                </a:lnTo>
                <a:cubicBezTo>
                  <a:pt x="2024921" y="1822838"/>
                  <a:pt x="1972171" y="1632900"/>
                  <a:pt x="1987326" y="1477109"/>
                </a:cubicBezTo>
                <a:lnTo>
                  <a:pt x="2014129" y="1201579"/>
                </a:lnTo>
                <a:cubicBezTo>
                  <a:pt x="2025063" y="1089327"/>
                  <a:pt x="2000727" y="975484"/>
                  <a:pt x="1945587" y="881044"/>
                </a:cubicBezTo>
                <a:close/>
                <a:moveTo>
                  <a:pt x="1526468" y="4398055"/>
                </a:moveTo>
                <a:cubicBezTo>
                  <a:pt x="1137105" y="4459339"/>
                  <a:pt x="839506" y="4382625"/>
                  <a:pt x="665884" y="4176237"/>
                </a:cubicBezTo>
                <a:cubicBezTo>
                  <a:pt x="503464" y="3983156"/>
                  <a:pt x="463906" y="3682766"/>
                  <a:pt x="556242" y="3363135"/>
                </a:cubicBezTo>
                <a:cubicBezTo>
                  <a:pt x="664255" y="3382471"/>
                  <a:pt x="775774" y="3365431"/>
                  <a:pt x="876263" y="3312281"/>
                </a:cubicBezTo>
                <a:cubicBezTo>
                  <a:pt x="864014" y="3423466"/>
                  <a:pt x="904952" y="3536185"/>
                  <a:pt x="986772" y="3606251"/>
                </a:cubicBezTo>
                <a:lnTo>
                  <a:pt x="1013766" y="3629368"/>
                </a:lnTo>
                <a:cubicBezTo>
                  <a:pt x="1093214" y="3697406"/>
                  <a:pt x="1189950" y="3732658"/>
                  <a:pt x="1287476" y="3732658"/>
                </a:cubicBezTo>
                <a:cubicBezTo>
                  <a:pt x="1344845" y="3732658"/>
                  <a:pt x="1402500" y="3720456"/>
                  <a:pt x="1457050" y="3695548"/>
                </a:cubicBezTo>
                <a:cubicBezTo>
                  <a:pt x="1607497" y="3626825"/>
                  <a:pt x="1713253" y="3471882"/>
                  <a:pt x="1733046" y="3291164"/>
                </a:cubicBezTo>
                <a:lnTo>
                  <a:pt x="1761859" y="3027903"/>
                </a:lnTo>
                <a:cubicBezTo>
                  <a:pt x="1770041" y="2953198"/>
                  <a:pt x="1794397" y="2881418"/>
                  <a:pt x="1832297" y="2820315"/>
                </a:cubicBezTo>
                <a:cubicBezTo>
                  <a:pt x="1867549" y="2763489"/>
                  <a:pt x="1916183" y="2716331"/>
                  <a:pt x="1972705" y="2683317"/>
                </a:cubicBezTo>
                <a:cubicBezTo>
                  <a:pt x="1996660" y="2726980"/>
                  <a:pt x="2026978" y="2765384"/>
                  <a:pt x="2062506" y="2796055"/>
                </a:cubicBezTo>
                <a:lnTo>
                  <a:pt x="2019158" y="2852662"/>
                </a:lnTo>
                <a:cubicBezTo>
                  <a:pt x="1944758" y="2949817"/>
                  <a:pt x="1953483" y="3088625"/>
                  <a:pt x="2039456" y="3175550"/>
                </a:cubicBezTo>
                <a:cubicBezTo>
                  <a:pt x="2086062" y="3222670"/>
                  <a:pt x="2147736" y="3247816"/>
                  <a:pt x="2211153" y="3247816"/>
                </a:cubicBezTo>
                <a:cubicBezTo>
                  <a:pt x="2237042" y="3247816"/>
                  <a:pt x="2263217" y="3243625"/>
                  <a:pt x="2288773" y="3235024"/>
                </a:cubicBezTo>
                <a:lnTo>
                  <a:pt x="2362458" y="3210230"/>
                </a:lnTo>
                <a:cubicBezTo>
                  <a:pt x="2353924" y="3320682"/>
                  <a:pt x="2329159" y="3518307"/>
                  <a:pt x="2257207" y="3720952"/>
                </a:cubicBezTo>
                <a:cubicBezTo>
                  <a:pt x="2116932" y="4116010"/>
                  <a:pt x="1871073" y="4343829"/>
                  <a:pt x="1526468" y="4398055"/>
                </a:cubicBezTo>
                <a:close/>
                <a:moveTo>
                  <a:pt x="2736743" y="3075080"/>
                </a:moveTo>
                <a:cubicBezTo>
                  <a:pt x="2709787" y="3102341"/>
                  <a:pt x="2670639" y="3111723"/>
                  <a:pt x="2634568" y="3099607"/>
                </a:cubicBezTo>
                <a:lnTo>
                  <a:pt x="2515915" y="3059688"/>
                </a:lnTo>
                <a:cubicBezTo>
                  <a:pt x="2466252" y="3042981"/>
                  <a:pt x="2411531" y="3042971"/>
                  <a:pt x="2361848" y="3059688"/>
                </a:cubicBezTo>
                <a:lnTo>
                  <a:pt x="2243196" y="3099607"/>
                </a:lnTo>
                <a:cubicBezTo>
                  <a:pt x="2207134" y="3111732"/>
                  <a:pt x="2167986" y="3102341"/>
                  <a:pt x="2141021" y="3075080"/>
                </a:cubicBezTo>
                <a:cubicBezTo>
                  <a:pt x="2104959" y="3038609"/>
                  <a:pt x="2101330" y="2980335"/>
                  <a:pt x="2132572" y="2939530"/>
                </a:cubicBezTo>
                <a:lnTo>
                  <a:pt x="2189608" y="2865054"/>
                </a:lnTo>
                <a:cubicBezTo>
                  <a:pt x="2271294" y="2891991"/>
                  <a:pt x="2354819" y="2905583"/>
                  <a:pt x="2438391" y="2905583"/>
                </a:cubicBezTo>
                <a:cubicBezTo>
                  <a:pt x="2522212" y="2905583"/>
                  <a:pt x="2606041" y="2891886"/>
                  <a:pt x="2687956" y="2864787"/>
                </a:cubicBezTo>
                <a:lnTo>
                  <a:pt x="2745192" y="2939530"/>
                </a:lnTo>
                <a:cubicBezTo>
                  <a:pt x="2776443" y="2980335"/>
                  <a:pt x="2772814" y="3038609"/>
                  <a:pt x="2736743" y="3075080"/>
                </a:cubicBezTo>
                <a:close/>
                <a:moveTo>
                  <a:pt x="2664705" y="2721731"/>
                </a:moveTo>
                <a:cubicBezTo>
                  <a:pt x="2516658" y="2776205"/>
                  <a:pt x="2360124" y="2776205"/>
                  <a:pt x="2212077" y="2721731"/>
                </a:cubicBezTo>
                <a:cubicBezTo>
                  <a:pt x="2106559" y="2682907"/>
                  <a:pt x="2038837" y="2537108"/>
                  <a:pt x="2057906" y="2389795"/>
                </a:cubicBezTo>
                <a:cubicBezTo>
                  <a:pt x="2074136" y="2264398"/>
                  <a:pt x="2129477" y="2152955"/>
                  <a:pt x="2209725" y="2084071"/>
                </a:cubicBezTo>
                <a:cubicBezTo>
                  <a:pt x="2344218" y="1952387"/>
                  <a:pt x="2532565" y="1952416"/>
                  <a:pt x="2667058" y="2084071"/>
                </a:cubicBezTo>
                <a:cubicBezTo>
                  <a:pt x="2747306" y="2152955"/>
                  <a:pt x="2802637" y="2264398"/>
                  <a:pt x="2818877" y="2389795"/>
                </a:cubicBezTo>
                <a:lnTo>
                  <a:pt x="2818877" y="2389804"/>
                </a:lnTo>
                <a:cubicBezTo>
                  <a:pt x="2837937" y="2537108"/>
                  <a:pt x="2770223" y="2682907"/>
                  <a:pt x="2664705" y="2721731"/>
                </a:cubicBezTo>
                <a:close/>
                <a:moveTo>
                  <a:pt x="4675833" y="2691518"/>
                </a:moveTo>
                <a:lnTo>
                  <a:pt x="4613044" y="2907183"/>
                </a:lnTo>
                <a:cubicBezTo>
                  <a:pt x="4574516" y="3039523"/>
                  <a:pt x="4488591" y="3144660"/>
                  <a:pt x="4377300" y="3195619"/>
                </a:cubicBezTo>
                <a:cubicBezTo>
                  <a:pt x="4272478" y="3243625"/>
                  <a:pt x="4154349" y="3237948"/>
                  <a:pt x="4053193" y="3180027"/>
                </a:cubicBezTo>
                <a:lnTo>
                  <a:pt x="4008769" y="3154595"/>
                </a:lnTo>
                <a:cubicBezTo>
                  <a:pt x="3969840" y="3132306"/>
                  <a:pt x="3923672" y="3135774"/>
                  <a:pt x="3888325" y="3163625"/>
                </a:cubicBezTo>
                <a:cubicBezTo>
                  <a:pt x="3850073" y="3193752"/>
                  <a:pt x="3834413" y="3244311"/>
                  <a:pt x="3848425" y="3292441"/>
                </a:cubicBezTo>
                <a:cubicBezTo>
                  <a:pt x="3870199" y="3367250"/>
                  <a:pt x="3847901" y="3451689"/>
                  <a:pt x="3794218" y="3497800"/>
                </a:cubicBezTo>
                <a:lnTo>
                  <a:pt x="3767291" y="3520927"/>
                </a:lnTo>
                <a:cubicBezTo>
                  <a:pt x="3682909" y="3593383"/>
                  <a:pt x="3574533" y="3610100"/>
                  <a:pt x="3477417" y="3565618"/>
                </a:cubicBezTo>
                <a:cubicBezTo>
                  <a:pt x="3372822" y="3517717"/>
                  <a:pt x="3298956" y="3406598"/>
                  <a:pt x="3284659" y="3275648"/>
                </a:cubicBezTo>
                <a:lnTo>
                  <a:pt x="3255913" y="3012387"/>
                </a:lnTo>
                <a:cubicBezTo>
                  <a:pt x="3245454" y="2916622"/>
                  <a:pt x="3214069" y="2824192"/>
                  <a:pt x="3165120" y="2745077"/>
                </a:cubicBezTo>
                <a:cubicBezTo>
                  <a:pt x="3113123" y="2661019"/>
                  <a:pt x="3039467" y="2592563"/>
                  <a:pt x="2953827" y="2547643"/>
                </a:cubicBezTo>
                <a:cubicBezTo>
                  <a:pt x="2965591" y="2491474"/>
                  <a:pt x="2968362" y="2431705"/>
                  <a:pt x="2960562" y="2371459"/>
                </a:cubicBezTo>
                <a:cubicBezTo>
                  <a:pt x="2946655" y="2264084"/>
                  <a:pt x="2909079" y="2163852"/>
                  <a:pt x="2853653" y="2081804"/>
                </a:cubicBezTo>
                <a:cubicBezTo>
                  <a:pt x="2981659" y="1900867"/>
                  <a:pt x="3050678" y="1663932"/>
                  <a:pt x="3031208" y="1463307"/>
                </a:cubicBezTo>
                <a:lnTo>
                  <a:pt x="3004472" y="1187768"/>
                </a:lnTo>
                <a:cubicBezTo>
                  <a:pt x="2996442" y="1105129"/>
                  <a:pt x="3014073" y="1021757"/>
                  <a:pt x="3054097" y="953024"/>
                </a:cubicBezTo>
                <a:cubicBezTo>
                  <a:pt x="3099350" y="875291"/>
                  <a:pt x="3170435" y="822094"/>
                  <a:pt x="3249150" y="807082"/>
                </a:cubicBezTo>
                <a:lnTo>
                  <a:pt x="3250398" y="806844"/>
                </a:lnTo>
                <a:cubicBezTo>
                  <a:pt x="3451099" y="768544"/>
                  <a:pt x="3659315" y="787270"/>
                  <a:pt x="3852502" y="860994"/>
                </a:cubicBezTo>
                <a:cubicBezTo>
                  <a:pt x="4106971" y="958120"/>
                  <a:pt x="4324246" y="1142124"/>
                  <a:pt x="4480828" y="1393118"/>
                </a:cubicBezTo>
                <a:cubicBezTo>
                  <a:pt x="4576735" y="1546842"/>
                  <a:pt x="4645686" y="1717853"/>
                  <a:pt x="4685768" y="1901410"/>
                </a:cubicBezTo>
                <a:lnTo>
                  <a:pt x="4700131" y="1967170"/>
                </a:lnTo>
                <a:cubicBezTo>
                  <a:pt x="4752433" y="2206753"/>
                  <a:pt x="4744032" y="2457241"/>
                  <a:pt x="4675833" y="26915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9"/>
          <p:cNvSpPr txBox="1"/>
          <p:nvPr>
            <p:ph idx="7" type="subTitle"/>
          </p:nvPr>
        </p:nvSpPr>
        <p:spPr>
          <a:xfrm>
            <a:off x="5744281" y="1698675"/>
            <a:ext cx="29178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Week: Lexington Parks</a:t>
            </a:r>
            <a:endParaRPr/>
          </a:p>
        </p:txBody>
      </p:sp>
      <p:sp>
        <p:nvSpPr>
          <p:cNvPr id="438" name="Google Shape;438;p49"/>
          <p:cNvSpPr txBox="1"/>
          <p:nvPr>
            <p:ph idx="5" type="subTitle"/>
          </p:nvPr>
        </p:nvSpPr>
        <p:spPr>
          <a:xfrm>
            <a:off x="2100003" y="1698675"/>
            <a:ext cx="24414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Rise Stem Academy</a:t>
            </a:r>
            <a:endParaRPr/>
          </a:p>
        </p:txBody>
      </p:sp>
      <p:sp>
        <p:nvSpPr>
          <p:cNvPr id="439" name="Google Shape;439;p49"/>
          <p:cNvSpPr txBox="1"/>
          <p:nvPr>
            <p:ph idx="6" type="subTitle"/>
          </p:nvPr>
        </p:nvSpPr>
        <p:spPr>
          <a:xfrm>
            <a:off x="2100000" y="3132075"/>
            <a:ext cx="33192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Watershed Ecoscape </a:t>
            </a:r>
            <a:endParaRPr/>
          </a:p>
        </p:txBody>
      </p:sp>
      <p:sp>
        <p:nvSpPr>
          <p:cNvPr id="440" name="Google Shape;440;p4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</a:t>
            </a:r>
            <a:r>
              <a:rPr lang="en"/>
              <a:t> year of AmeriCorps</a:t>
            </a:r>
            <a:endParaRPr/>
          </a:p>
        </p:txBody>
      </p:sp>
      <p:sp>
        <p:nvSpPr>
          <p:cNvPr id="441" name="Google Shape;441;p49"/>
          <p:cNvSpPr txBox="1"/>
          <p:nvPr>
            <p:ph idx="3" type="subTitle"/>
          </p:nvPr>
        </p:nvSpPr>
        <p:spPr>
          <a:xfrm>
            <a:off x="2099975" y="35269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was able to do a watershed </a:t>
            </a:r>
            <a:r>
              <a:rPr lang="en"/>
              <a:t>activity</a:t>
            </a:r>
            <a:r>
              <a:rPr lang="en"/>
              <a:t> with 6 different schools ranging from elementary to high </a:t>
            </a:r>
            <a:r>
              <a:rPr lang="en"/>
              <a:t>school</a:t>
            </a:r>
            <a:r>
              <a:rPr lang="en"/>
              <a:t>. </a:t>
            </a:r>
            <a:endParaRPr/>
          </a:p>
        </p:txBody>
      </p:sp>
      <p:sp>
        <p:nvSpPr>
          <p:cNvPr id="442" name="Google Shape;442;p49"/>
          <p:cNvSpPr txBox="1"/>
          <p:nvPr>
            <p:ph idx="4" type="subTitle"/>
          </p:nvPr>
        </p:nvSpPr>
        <p:spPr>
          <a:xfrm>
            <a:off x="5744254" y="35269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9"/>
          <p:cNvSpPr txBox="1"/>
          <p:nvPr>
            <p:ph idx="1" type="subTitle"/>
          </p:nvPr>
        </p:nvSpPr>
        <p:spPr>
          <a:xfrm>
            <a:off x="2099975" y="20935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have been able to work with Rise in developing their composting system.</a:t>
            </a:r>
            <a:endParaRPr/>
          </a:p>
        </p:txBody>
      </p:sp>
      <p:sp>
        <p:nvSpPr>
          <p:cNvPr id="444" name="Google Shape;444;p49"/>
          <p:cNvSpPr txBox="1"/>
          <p:nvPr>
            <p:ph idx="2" type="subTitle"/>
          </p:nvPr>
        </p:nvSpPr>
        <p:spPr>
          <a:xfrm>
            <a:off x="5744254" y="2093500"/>
            <a:ext cx="1978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be teaching a lesson on Lexington Parks and what students look for.  </a:t>
            </a:r>
            <a:endParaRPr/>
          </a:p>
        </p:txBody>
      </p:sp>
      <p:sp>
        <p:nvSpPr>
          <p:cNvPr id="445" name="Google Shape;445;p49"/>
          <p:cNvSpPr txBox="1"/>
          <p:nvPr>
            <p:ph idx="8" type="subTitle"/>
          </p:nvPr>
        </p:nvSpPr>
        <p:spPr>
          <a:xfrm>
            <a:off x="5744275" y="3132075"/>
            <a:ext cx="2816100" cy="48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49"/>
          <p:cNvGrpSpPr/>
          <p:nvPr/>
        </p:nvGrpSpPr>
        <p:grpSpPr>
          <a:xfrm>
            <a:off x="5061478" y="1797857"/>
            <a:ext cx="448641" cy="448641"/>
            <a:chOff x="4734022" y="4083743"/>
            <a:chExt cx="365760" cy="365760"/>
          </a:xfrm>
        </p:grpSpPr>
        <p:sp>
          <p:nvSpPr>
            <p:cNvPr id="447" name="Google Shape;447;p49"/>
            <p:cNvSpPr/>
            <p:nvPr/>
          </p:nvSpPr>
          <p:spPr>
            <a:xfrm flipH="1">
              <a:off x="4966685" y="4367438"/>
              <a:ext cx="16632" cy="16633"/>
            </a:xfrm>
            <a:custGeom>
              <a:rect b="b" l="l" r="r" t="t"/>
              <a:pathLst>
                <a:path extrusionOk="0" h="221768" w="221765">
                  <a:moveTo>
                    <a:pt x="99820" y="200842"/>
                  </a:moveTo>
                  <a:cubicBezTo>
                    <a:pt x="113764" y="214786"/>
                    <a:pt x="132052" y="221768"/>
                    <a:pt x="150331" y="221768"/>
                  </a:cubicBezTo>
                  <a:cubicBezTo>
                    <a:pt x="168609" y="221768"/>
                    <a:pt x="186897" y="214796"/>
                    <a:pt x="200842" y="200842"/>
                  </a:cubicBezTo>
                  <a:cubicBezTo>
                    <a:pt x="228740" y="172943"/>
                    <a:pt x="228740" y="127709"/>
                    <a:pt x="200842" y="99820"/>
                  </a:cubicBezTo>
                  <a:lnTo>
                    <a:pt x="121946" y="20924"/>
                  </a:lnTo>
                  <a:cubicBezTo>
                    <a:pt x="94047" y="-6975"/>
                    <a:pt x="48813" y="-6975"/>
                    <a:pt x="20924" y="20924"/>
                  </a:cubicBezTo>
                  <a:cubicBezTo>
                    <a:pt x="-6975" y="48823"/>
                    <a:pt x="-6975" y="94057"/>
                    <a:pt x="20924" y="1219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9"/>
            <p:cNvSpPr/>
            <p:nvPr/>
          </p:nvSpPr>
          <p:spPr>
            <a:xfrm flipH="1">
              <a:off x="4934442" y="4334590"/>
              <a:ext cx="81725" cy="81724"/>
            </a:xfrm>
            <a:custGeom>
              <a:rect b="b" l="l" r="r" t="t"/>
              <a:pathLst>
                <a:path extrusionOk="0" h="1089650" w="1089660">
                  <a:moveTo>
                    <a:pt x="544820" y="1089650"/>
                  </a:moveTo>
                  <a:cubicBezTo>
                    <a:pt x="690496" y="1089650"/>
                    <a:pt x="816111" y="986504"/>
                    <a:pt x="846153" y="846153"/>
                  </a:cubicBezTo>
                  <a:cubicBezTo>
                    <a:pt x="986504" y="816121"/>
                    <a:pt x="1089660" y="690505"/>
                    <a:pt x="1089660" y="544830"/>
                  </a:cubicBezTo>
                  <a:cubicBezTo>
                    <a:pt x="1089660" y="399155"/>
                    <a:pt x="986504" y="273539"/>
                    <a:pt x="846153" y="243497"/>
                  </a:cubicBezTo>
                  <a:cubicBezTo>
                    <a:pt x="816111" y="103146"/>
                    <a:pt x="690496" y="0"/>
                    <a:pt x="544820" y="0"/>
                  </a:cubicBezTo>
                  <a:cubicBezTo>
                    <a:pt x="399145" y="0"/>
                    <a:pt x="273529" y="103156"/>
                    <a:pt x="243497" y="243497"/>
                  </a:cubicBezTo>
                  <a:cubicBezTo>
                    <a:pt x="103146" y="273539"/>
                    <a:pt x="0" y="399155"/>
                    <a:pt x="0" y="544830"/>
                  </a:cubicBezTo>
                  <a:cubicBezTo>
                    <a:pt x="0" y="690505"/>
                    <a:pt x="103156" y="816121"/>
                    <a:pt x="243497" y="846153"/>
                  </a:cubicBezTo>
                  <a:cubicBezTo>
                    <a:pt x="273539" y="986495"/>
                    <a:pt x="399155" y="1089650"/>
                    <a:pt x="544820" y="1089650"/>
                  </a:cubicBezTo>
                  <a:close/>
                  <a:moveTo>
                    <a:pt x="142875" y="544821"/>
                  </a:moveTo>
                  <a:cubicBezTo>
                    <a:pt x="142875" y="462458"/>
                    <a:pt x="204283" y="392059"/>
                    <a:pt x="285702" y="381057"/>
                  </a:cubicBezTo>
                  <a:cubicBezTo>
                    <a:pt x="335166" y="374390"/>
                    <a:pt x="374380" y="335185"/>
                    <a:pt x="381067" y="285702"/>
                  </a:cubicBezTo>
                  <a:cubicBezTo>
                    <a:pt x="392059" y="204273"/>
                    <a:pt x="462458" y="142856"/>
                    <a:pt x="544820" y="142856"/>
                  </a:cubicBezTo>
                  <a:cubicBezTo>
                    <a:pt x="627183" y="142856"/>
                    <a:pt x="697582" y="204264"/>
                    <a:pt x="708584" y="285693"/>
                  </a:cubicBezTo>
                  <a:cubicBezTo>
                    <a:pt x="715261" y="335166"/>
                    <a:pt x="754466" y="374380"/>
                    <a:pt x="803929" y="381057"/>
                  </a:cubicBezTo>
                  <a:cubicBezTo>
                    <a:pt x="885368" y="392059"/>
                    <a:pt x="946775" y="462458"/>
                    <a:pt x="946775" y="544821"/>
                  </a:cubicBezTo>
                  <a:cubicBezTo>
                    <a:pt x="946775" y="627183"/>
                    <a:pt x="885368" y="697582"/>
                    <a:pt x="803919" y="708574"/>
                  </a:cubicBezTo>
                  <a:cubicBezTo>
                    <a:pt x="754456" y="715261"/>
                    <a:pt x="715251" y="754475"/>
                    <a:pt x="708584" y="803929"/>
                  </a:cubicBezTo>
                  <a:cubicBezTo>
                    <a:pt x="697582" y="885358"/>
                    <a:pt x="627183" y="946775"/>
                    <a:pt x="544820" y="946775"/>
                  </a:cubicBezTo>
                  <a:cubicBezTo>
                    <a:pt x="462458" y="946775"/>
                    <a:pt x="392059" y="885368"/>
                    <a:pt x="381067" y="803929"/>
                  </a:cubicBezTo>
                  <a:cubicBezTo>
                    <a:pt x="374380" y="754475"/>
                    <a:pt x="335175" y="715261"/>
                    <a:pt x="285712" y="708584"/>
                  </a:cubicBezTo>
                  <a:cubicBezTo>
                    <a:pt x="204283" y="697582"/>
                    <a:pt x="142875" y="627183"/>
                    <a:pt x="142875" y="544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9"/>
            <p:cNvSpPr/>
            <p:nvPr/>
          </p:nvSpPr>
          <p:spPr>
            <a:xfrm flipH="1">
              <a:off x="4930850" y="4176317"/>
              <a:ext cx="16632" cy="16633"/>
            </a:xfrm>
            <a:custGeom>
              <a:rect b="b" l="l" r="r" t="t"/>
              <a:pathLst>
                <a:path extrusionOk="0" h="221768" w="221765">
                  <a:moveTo>
                    <a:pt x="121946" y="20924"/>
                  </a:moveTo>
                  <a:cubicBezTo>
                    <a:pt x="94047" y="-6975"/>
                    <a:pt x="48813" y="-6975"/>
                    <a:pt x="20924" y="20924"/>
                  </a:cubicBezTo>
                  <a:cubicBezTo>
                    <a:pt x="-6975" y="48823"/>
                    <a:pt x="-6975" y="94057"/>
                    <a:pt x="20924" y="121946"/>
                  </a:cubicBezTo>
                  <a:lnTo>
                    <a:pt x="99820" y="200842"/>
                  </a:lnTo>
                  <a:cubicBezTo>
                    <a:pt x="113764" y="214786"/>
                    <a:pt x="132052" y="221768"/>
                    <a:pt x="150331" y="221768"/>
                  </a:cubicBezTo>
                  <a:cubicBezTo>
                    <a:pt x="168609" y="221768"/>
                    <a:pt x="186897" y="214796"/>
                    <a:pt x="200842" y="200842"/>
                  </a:cubicBezTo>
                  <a:cubicBezTo>
                    <a:pt x="228741" y="172943"/>
                    <a:pt x="228741" y="127709"/>
                    <a:pt x="200842" y="99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9"/>
            <p:cNvSpPr/>
            <p:nvPr/>
          </p:nvSpPr>
          <p:spPr>
            <a:xfrm flipH="1">
              <a:off x="4898608" y="4143469"/>
              <a:ext cx="81724" cy="81724"/>
            </a:xfrm>
            <a:custGeom>
              <a:rect b="b" l="l" r="r" t="t"/>
              <a:pathLst>
                <a:path extrusionOk="0" h="1089650" w="1089650">
                  <a:moveTo>
                    <a:pt x="846153" y="846153"/>
                  </a:moveTo>
                  <a:cubicBezTo>
                    <a:pt x="986495" y="816112"/>
                    <a:pt x="1089651" y="690496"/>
                    <a:pt x="1089651" y="544821"/>
                  </a:cubicBezTo>
                  <a:cubicBezTo>
                    <a:pt x="1089651" y="399145"/>
                    <a:pt x="986495" y="273529"/>
                    <a:pt x="846153" y="243497"/>
                  </a:cubicBezTo>
                  <a:cubicBezTo>
                    <a:pt x="816121" y="103146"/>
                    <a:pt x="690505" y="0"/>
                    <a:pt x="544830" y="0"/>
                  </a:cubicBezTo>
                  <a:cubicBezTo>
                    <a:pt x="399155" y="0"/>
                    <a:pt x="273539" y="103156"/>
                    <a:pt x="243507" y="243497"/>
                  </a:cubicBezTo>
                  <a:cubicBezTo>
                    <a:pt x="103156" y="273529"/>
                    <a:pt x="0" y="399145"/>
                    <a:pt x="0" y="544821"/>
                  </a:cubicBezTo>
                  <a:cubicBezTo>
                    <a:pt x="0" y="690496"/>
                    <a:pt x="103156" y="816112"/>
                    <a:pt x="243507" y="846153"/>
                  </a:cubicBezTo>
                  <a:cubicBezTo>
                    <a:pt x="273539" y="986504"/>
                    <a:pt x="399155" y="1089651"/>
                    <a:pt x="544830" y="1089651"/>
                  </a:cubicBezTo>
                  <a:cubicBezTo>
                    <a:pt x="690505" y="1089651"/>
                    <a:pt x="816121" y="986495"/>
                    <a:pt x="846153" y="846153"/>
                  </a:cubicBezTo>
                  <a:close/>
                  <a:moveTo>
                    <a:pt x="708584" y="803939"/>
                  </a:moveTo>
                  <a:cubicBezTo>
                    <a:pt x="697592" y="885368"/>
                    <a:pt x="627193" y="946785"/>
                    <a:pt x="544830" y="946785"/>
                  </a:cubicBezTo>
                  <a:cubicBezTo>
                    <a:pt x="462467" y="946785"/>
                    <a:pt x="392068" y="885377"/>
                    <a:pt x="381076" y="803929"/>
                  </a:cubicBezTo>
                  <a:cubicBezTo>
                    <a:pt x="374390" y="754466"/>
                    <a:pt x="335175" y="715261"/>
                    <a:pt x="285712" y="708584"/>
                  </a:cubicBezTo>
                  <a:cubicBezTo>
                    <a:pt x="204283" y="697582"/>
                    <a:pt x="142875" y="627183"/>
                    <a:pt x="142875" y="544821"/>
                  </a:cubicBezTo>
                  <a:cubicBezTo>
                    <a:pt x="142875" y="462458"/>
                    <a:pt x="204283" y="392059"/>
                    <a:pt x="285731" y="381067"/>
                  </a:cubicBezTo>
                  <a:cubicBezTo>
                    <a:pt x="335185" y="374380"/>
                    <a:pt x="374399" y="335175"/>
                    <a:pt x="381076" y="285712"/>
                  </a:cubicBezTo>
                  <a:cubicBezTo>
                    <a:pt x="392068" y="204283"/>
                    <a:pt x="462467" y="142875"/>
                    <a:pt x="544830" y="142875"/>
                  </a:cubicBezTo>
                  <a:cubicBezTo>
                    <a:pt x="627193" y="142875"/>
                    <a:pt x="697592" y="204283"/>
                    <a:pt x="708584" y="285721"/>
                  </a:cubicBezTo>
                  <a:cubicBezTo>
                    <a:pt x="715270" y="335175"/>
                    <a:pt x="754475" y="374390"/>
                    <a:pt x="803939" y="381067"/>
                  </a:cubicBezTo>
                  <a:cubicBezTo>
                    <a:pt x="885368" y="392059"/>
                    <a:pt x="946776" y="462458"/>
                    <a:pt x="946776" y="544821"/>
                  </a:cubicBezTo>
                  <a:cubicBezTo>
                    <a:pt x="946776" y="627183"/>
                    <a:pt x="885368" y="697582"/>
                    <a:pt x="803948" y="708584"/>
                  </a:cubicBezTo>
                  <a:cubicBezTo>
                    <a:pt x="754485" y="715251"/>
                    <a:pt x="715270" y="754456"/>
                    <a:pt x="708584" y="8039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9"/>
            <p:cNvSpPr/>
            <p:nvPr/>
          </p:nvSpPr>
          <p:spPr>
            <a:xfrm flipH="1">
              <a:off x="4734022" y="4083743"/>
              <a:ext cx="365760" cy="365760"/>
            </a:xfrm>
            <a:custGeom>
              <a:rect b="b" l="l" r="r" t="t"/>
              <a:pathLst>
                <a:path extrusionOk="0" h="4876803" w="4876799">
                  <a:moveTo>
                    <a:pt x="4876800" y="4016372"/>
                  </a:moveTo>
                  <a:cubicBezTo>
                    <a:pt x="4876800" y="3916103"/>
                    <a:pt x="4837252" y="3818986"/>
                    <a:pt x="4767720" y="3747120"/>
                  </a:cubicBezTo>
                  <a:cubicBezTo>
                    <a:pt x="4791066" y="3639154"/>
                    <a:pt x="4800943" y="3528150"/>
                    <a:pt x="4797076" y="3416898"/>
                  </a:cubicBezTo>
                  <a:cubicBezTo>
                    <a:pt x="4780798" y="2948068"/>
                    <a:pt x="4518517" y="2540264"/>
                    <a:pt x="4138489" y="2315436"/>
                  </a:cubicBezTo>
                  <a:cubicBezTo>
                    <a:pt x="4582335" y="1709027"/>
                    <a:pt x="4837186" y="993795"/>
                    <a:pt x="4876476" y="241501"/>
                  </a:cubicBezTo>
                  <a:cubicBezTo>
                    <a:pt x="4881029" y="154233"/>
                    <a:pt x="4836633" y="73242"/>
                    <a:pt x="4760624" y="30141"/>
                  </a:cubicBezTo>
                  <a:cubicBezTo>
                    <a:pt x="4684605" y="-12960"/>
                    <a:pt x="4592327" y="-9483"/>
                    <a:pt x="4519765" y="39237"/>
                  </a:cubicBezTo>
                  <a:cubicBezTo>
                    <a:pt x="4350706" y="152756"/>
                    <a:pt x="4189457" y="280715"/>
                    <a:pt x="4040524" y="419542"/>
                  </a:cubicBezTo>
                  <a:cubicBezTo>
                    <a:pt x="4011663" y="446441"/>
                    <a:pt x="4010073" y="491646"/>
                    <a:pt x="4036971" y="520507"/>
                  </a:cubicBezTo>
                  <a:cubicBezTo>
                    <a:pt x="4063879" y="549368"/>
                    <a:pt x="4109085" y="550968"/>
                    <a:pt x="4137936" y="524050"/>
                  </a:cubicBezTo>
                  <a:cubicBezTo>
                    <a:pt x="4281364" y="390367"/>
                    <a:pt x="4436621" y="267161"/>
                    <a:pt x="4599413" y="157852"/>
                  </a:cubicBezTo>
                  <a:cubicBezTo>
                    <a:pt x="4627159" y="139231"/>
                    <a:pt x="4661088" y="137935"/>
                    <a:pt x="4690148" y="154423"/>
                  </a:cubicBezTo>
                  <a:cubicBezTo>
                    <a:pt x="4719228" y="170901"/>
                    <a:pt x="4735545" y="200676"/>
                    <a:pt x="4733792" y="234052"/>
                  </a:cubicBezTo>
                  <a:cubicBezTo>
                    <a:pt x="4695587" y="965696"/>
                    <a:pt x="4445613" y="1660926"/>
                    <a:pt x="4010254" y="2248561"/>
                  </a:cubicBezTo>
                  <a:cubicBezTo>
                    <a:pt x="3905126" y="2200841"/>
                    <a:pt x="3792988" y="2166389"/>
                    <a:pt x="3676069" y="2147377"/>
                  </a:cubicBezTo>
                  <a:cubicBezTo>
                    <a:pt x="3695557" y="2099123"/>
                    <a:pt x="3712121" y="2050012"/>
                    <a:pt x="3725704" y="2000130"/>
                  </a:cubicBezTo>
                  <a:lnTo>
                    <a:pt x="4443441" y="734334"/>
                  </a:lnTo>
                  <a:cubicBezTo>
                    <a:pt x="4462901" y="700015"/>
                    <a:pt x="4450852" y="656419"/>
                    <a:pt x="4416533" y="636960"/>
                  </a:cubicBezTo>
                  <a:cubicBezTo>
                    <a:pt x="4382224" y="617491"/>
                    <a:pt x="4338609" y="629530"/>
                    <a:pt x="4319150" y="663868"/>
                  </a:cubicBezTo>
                  <a:lnTo>
                    <a:pt x="3771957" y="1628893"/>
                  </a:lnTo>
                  <a:cubicBezTo>
                    <a:pt x="3769014" y="1434650"/>
                    <a:pt x="3724351" y="1250360"/>
                    <a:pt x="3646523" y="1084568"/>
                  </a:cubicBezTo>
                  <a:cubicBezTo>
                    <a:pt x="3727285" y="971306"/>
                    <a:pt x="3815001" y="861712"/>
                    <a:pt x="3907812" y="758413"/>
                  </a:cubicBezTo>
                  <a:cubicBezTo>
                    <a:pt x="3934187" y="729057"/>
                    <a:pt x="3931768" y="683899"/>
                    <a:pt x="3902421" y="657524"/>
                  </a:cubicBezTo>
                  <a:cubicBezTo>
                    <a:pt x="3873065" y="631159"/>
                    <a:pt x="3827898" y="633588"/>
                    <a:pt x="3801532" y="662915"/>
                  </a:cubicBezTo>
                  <a:cubicBezTo>
                    <a:pt x="3720541" y="753060"/>
                    <a:pt x="3643275" y="847815"/>
                    <a:pt x="3570875" y="945560"/>
                  </a:cubicBezTo>
                  <a:cubicBezTo>
                    <a:pt x="3335150" y="567637"/>
                    <a:pt x="2915688" y="315596"/>
                    <a:pt x="2438400" y="315596"/>
                  </a:cubicBezTo>
                  <a:cubicBezTo>
                    <a:pt x="2139877" y="315596"/>
                    <a:pt x="1863947" y="414179"/>
                    <a:pt x="1641443" y="580495"/>
                  </a:cubicBezTo>
                  <a:cubicBezTo>
                    <a:pt x="1532544" y="404026"/>
                    <a:pt x="1408986" y="235671"/>
                    <a:pt x="1273283" y="79166"/>
                  </a:cubicBezTo>
                  <a:cubicBezTo>
                    <a:pt x="1216038" y="13139"/>
                    <a:pt x="1127874" y="-14398"/>
                    <a:pt x="1043226" y="7281"/>
                  </a:cubicBezTo>
                  <a:cubicBezTo>
                    <a:pt x="958567" y="28960"/>
                    <a:pt x="894502" y="95482"/>
                    <a:pt x="876033" y="180903"/>
                  </a:cubicBezTo>
                  <a:cubicBezTo>
                    <a:pt x="795490" y="553349"/>
                    <a:pt x="770868" y="933273"/>
                    <a:pt x="802205" y="1312130"/>
                  </a:cubicBezTo>
                  <a:cubicBezTo>
                    <a:pt x="638956" y="1234834"/>
                    <a:pt x="470354" y="1168902"/>
                    <a:pt x="297599" y="1115172"/>
                  </a:cubicBezTo>
                  <a:cubicBezTo>
                    <a:pt x="214151" y="1089216"/>
                    <a:pt x="124711" y="1112248"/>
                    <a:pt x="64189" y="1175284"/>
                  </a:cubicBezTo>
                  <a:cubicBezTo>
                    <a:pt x="3658" y="1238311"/>
                    <a:pt x="-15745" y="1328608"/>
                    <a:pt x="13564" y="1410942"/>
                  </a:cubicBezTo>
                  <a:cubicBezTo>
                    <a:pt x="146390" y="1784103"/>
                    <a:pt x="334709" y="2132461"/>
                    <a:pt x="573776" y="2447539"/>
                  </a:cubicBezTo>
                  <a:cubicBezTo>
                    <a:pt x="227276" y="2688692"/>
                    <a:pt x="0" y="3089762"/>
                    <a:pt x="0" y="3542990"/>
                  </a:cubicBezTo>
                  <a:cubicBezTo>
                    <a:pt x="0" y="3795488"/>
                    <a:pt x="70895" y="4041299"/>
                    <a:pt x="205026" y="4253850"/>
                  </a:cubicBezTo>
                  <a:cubicBezTo>
                    <a:pt x="226085" y="4287225"/>
                    <a:pt x="270196" y="4297198"/>
                    <a:pt x="303562" y="4276138"/>
                  </a:cubicBezTo>
                  <a:cubicBezTo>
                    <a:pt x="336928" y="4255088"/>
                    <a:pt x="346910" y="4210969"/>
                    <a:pt x="325850" y="4177602"/>
                  </a:cubicBezTo>
                  <a:cubicBezTo>
                    <a:pt x="206150" y="3987902"/>
                    <a:pt x="142875" y="3768456"/>
                    <a:pt x="142875" y="3542990"/>
                  </a:cubicBezTo>
                  <a:cubicBezTo>
                    <a:pt x="142875" y="2886298"/>
                    <a:pt x="677132" y="2352041"/>
                    <a:pt x="1333814" y="2352041"/>
                  </a:cubicBezTo>
                  <a:cubicBezTo>
                    <a:pt x="1990496" y="2352041"/>
                    <a:pt x="2524754" y="2886298"/>
                    <a:pt x="2524754" y="3542990"/>
                  </a:cubicBezTo>
                  <a:cubicBezTo>
                    <a:pt x="2524754" y="4199672"/>
                    <a:pt x="1990496" y="4733929"/>
                    <a:pt x="1333814" y="4733929"/>
                  </a:cubicBezTo>
                  <a:cubicBezTo>
                    <a:pt x="1034529" y="4733929"/>
                    <a:pt x="748436" y="4622486"/>
                    <a:pt x="528228" y="4420137"/>
                  </a:cubicBezTo>
                  <a:cubicBezTo>
                    <a:pt x="499177" y="4393439"/>
                    <a:pt x="453990" y="4395344"/>
                    <a:pt x="427292" y="4424405"/>
                  </a:cubicBezTo>
                  <a:cubicBezTo>
                    <a:pt x="400593" y="4453456"/>
                    <a:pt x="402507" y="4498643"/>
                    <a:pt x="431559" y="4525341"/>
                  </a:cubicBezTo>
                  <a:cubicBezTo>
                    <a:pt x="678199" y="4751979"/>
                    <a:pt x="998630" y="4876804"/>
                    <a:pt x="1333814" y="4876804"/>
                  </a:cubicBezTo>
                  <a:cubicBezTo>
                    <a:pt x="1787052" y="4876804"/>
                    <a:pt x="2188140" y="4649509"/>
                    <a:pt x="2429285" y="4302970"/>
                  </a:cubicBezTo>
                  <a:cubicBezTo>
                    <a:pt x="2671667" y="4600989"/>
                    <a:pt x="3033608" y="4783792"/>
                    <a:pt x="3416970" y="4797089"/>
                  </a:cubicBezTo>
                  <a:cubicBezTo>
                    <a:pt x="3528193" y="4800937"/>
                    <a:pt x="3639150" y="4791069"/>
                    <a:pt x="3747125" y="4767724"/>
                  </a:cubicBezTo>
                  <a:cubicBezTo>
                    <a:pt x="3818982" y="4837256"/>
                    <a:pt x="3916090" y="4876804"/>
                    <a:pt x="4016369" y="4876804"/>
                  </a:cubicBezTo>
                  <a:cubicBezTo>
                    <a:pt x="4140022" y="4876804"/>
                    <a:pt x="4255732" y="4817320"/>
                    <a:pt x="4328141" y="4718994"/>
                  </a:cubicBezTo>
                  <a:cubicBezTo>
                    <a:pt x="4539225" y="4724985"/>
                    <a:pt x="4724962" y="4539228"/>
                    <a:pt x="4718971" y="4328164"/>
                  </a:cubicBezTo>
                  <a:cubicBezTo>
                    <a:pt x="4817326" y="4255727"/>
                    <a:pt x="4876800" y="4140036"/>
                    <a:pt x="4876800" y="4016372"/>
                  </a:cubicBezTo>
                  <a:close/>
                  <a:moveTo>
                    <a:pt x="1015689" y="211097"/>
                  </a:moveTo>
                  <a:cubicBezTo>
                    <a:pt x="1022756" y="178426"/>
                    <a:pt x="1046293" y="153975"/>
                    <a:pt x="1078678" y="145689"/>
                  </a:cubicBezTo>
                  <a:cubicBezTo>
                    <a:pt x="1111025" y="137402"/>
                    <a:pt x="1143448" y="147517"/>
                    <a:pt x="1165346" y="172778"/>
                  </a:cubicBezTo>
                  <a:cubicBezTo>
                    <a:pt x="1300524" y="328673"/>
                    <a:pt x="1423083" y="496866"/>
                    <a:pt x="1530544" y="673212"/>
                  </a:cubicBezTo>
                  <a:cubicBezTo>
                    <a:pt x="1460583" y="738315"/>
                    <a:pt x="1397613" y="810819"/>
                    <a:pt x="1342882" y="889486"/>
                  </a:cubicBezTo>
                  <a:lnTo>
                    <a:pt x="1303211" y="734553"/>
                  </a:lnTo>
                  <a:cubicBezTo>
                    <a:pt x="1293428" y="696329"/>
                    <a:pt x="1254528" y="673307"/>
                    <a:pt x="1216285" y="683070"/>
                  </a:cubicBezTo>
                  <a:cubicBezTo>
                    <a:pt x="1178062" y="692852"/>
                    <a:pt x="1155011" y="731771"/>
                    <a:pt x="1164803" y="769995"/>
                  </a:cubicBezTo>
                  <a:lnTo>
                    <a:pt x="1240098" y="1064061"/>
                  </a:lnTo>
                  <a:cubicBezTo>
                    <a:pt x="1177300" y="1192096"/>
                    <a:pt x="1134380" y="1331561"/>
                    <a:pt x="1115501" y="1478474"/>
                  </a:cubicBezTo>
                  <a:cubicBezTo>
                    <a:pt x="1062009" y="1446823"/>
                    <a:pt x="1007764" y="1416495"/>
                    <a:pt x="952843" y="1387492"/>
                  </a:cubicBezTo>
                  <a:cubicBezTo>
                    <a:pt x="910971" y="993861"/>
                    <a:pt x="931964" y="598288"/>
                    <a:pt x="1015689" y="211097"/>
                  </a:cubicBezTo>
                  <a:close/>
                  <a:moveTo>
                    <a:pt x="148171" y="1363031"/>
                  </a:moveTo>
                  <a:cubicBezTo>
                    <a:pt x="136960" y="1331542"/>
                    <a:pt x="144094" y="1298357"/>
                    <a:pt x="167240" y="1274249"/>
                  </a:cubicBezTo>
                  <a:cubicBezTo>
                    <a:pt x="190386" y="1250141"/>
                    <a:pt x="223266" y="1241683"/>
                    <a:pt x="255175" y="1251608"/>
                  </a:cubicBezTo>
                  <a:cubicBezTo>
                    <a:pt x="553498" y="1344391"/>
                    <a:pt x="839067" y="1474693"/>
                    <a:pt x="1104719" y="1638961"/>
                  </a:cubicBezTo>
                  <a:cubicBezTo>
                    <a:pt x="1104690" y="1642447"/>
                    <a:pt x="1104586" y="1645914"/>
                    <a:pt x="1104586" y="1649400"/>
                  </a:cubicBezTo>
                  <a:cubicBezTo>
                    <a:pt x="1104586" y="1833252"/>
                    <a:pt x="1142695" y="2014665"/>
                    <a:pt x="1215371" y="2181772"/>
                  </a:cubicBezTo>
                  <a:lnTo>
                    <a:pt x="668341" y="1656430"/>
                  </a:lnTo>
                  <a:cubicBezTo>
                    <a:pt x="639890" y="1629103"/>
                    <a:pt x="594655" y="1630017"/>
                    <a:pt x="567338" y="1658478"/>
                  </a:cubicBezTo>
                  <a:cubicBezTo>
                    <a:pt x="540010" y="1686929"/>
                    <a:pt x="540925" y="1732154"/>
                    <a:pt x="569385" y="1759481"/>
                  </a:cubicBezTo>
                  <a:lnTo>
                    <a:pt x="1065800" y="2236217"/>
                  </a:lnTo>
                  <a:cubicBezTo>
                    <a:pt x="934488" y="2263115"/>
                    <a:pt x="810149" y="2309388"/>
                    <a:pt x="695897" y="2371881"/>
                  </a:cubicBezTo>
                  <a:cubicBezTo>
                    <a:pt x="461782" y="2065672"/>
                    <a:pt x="277578" y="1726610"/>
                    <a:pt x="148171" y="1363031"/>
                  </a:cubicBezTo>
                  <a:close/>
                  <a:moveTo>
                    <a:pt x="1387564" y="2210337"/>
                  </a:moveTo>
                  <a:cubicBezTo>
                    <a:pt x="1295800" y="2038630"/>
                    <a:pt x="1247461" y="1845549"/>
                    <a:pt x="1247461" y="1649410"/>
                  </a:cubicBezTo>
                  <a:cubicBezTo>
                    <a:pt x="1247461" y="992728"/>
                    <a:pt x="1781718" y="458471"/>
                    <a:pt x="2438400" y="458471"/>
                  </a:cubicBezTo>
                  <a:cubicBezTo>
                    <a:pt x="3095082" y="458471"/>
                    <a:pt x="3629339" y="992728"/>
                    <a:pt x="3629339" y="1649410"/>
                  </a:cubicBezTo>
                  <a:cubicBezTo>
                    <a:pt x="3629330" y="1817564"/>
                    <a:pt x="3595297" y="1979337"/>
                    <a:pt x="3527479" y="2131880"/>
                  </a:cubicBezTo>
                  <a:cubicBezTo>
                    <a:pt x="3498780" y="2130508"/>
                    <a:pt x="3469881" y="2129956"/>
                    <a:pt x="3440783" y="2130461"/>
                  </a:cubicBezTo>
                  <a:cubicBezTo>
                    <a:pt x="3208211" y="2134452"/>
                    <a:pt x="2980154" y="2199317"/>
                    <a:pt x="2781262" y="2318065"/>
                  </a:cubicBezTo>
                  <a:cubicBezTo>
                    <a:pt x="2618165" y="2415439"/>
                    <a:pt x="2477291" y="2547303"/>
                    <a:pt x="2368934" y="2702808"/>
                  </a:cubicBezTo>
                  <a:cubicBezTo>
                    <a:pt x="2134734" y="2414820"/>
                    <a:pt x="1783042" y="2226101"/>
                    <a:pt x="1387564" y="2210337"/>
                  </a:cubicBezTo>
                  <a:close/>
                  <a:moveTo>
                    <a:pt x="4681928" y="4166744"/>
                  </a:moveTo>
                  <a:cubicBezTo>
                    <a:pt x="4663440" y="4127491"/>
                    <a:pt x="4638047" y="4090706"/>
                    <a:pt x="4605643" y="4058302"/>
                  </a:cubicBezTo>
                  <a:cubicBezTo>
                    <a:pt x="4577734" y="4030403"/>
                    <a:pt x="4532510" y="4030403"/>
                    <a:pt x="4504611" y="4058302"/>
                  </a:cubicBezTo>
                  <a:cubicBezTo>
                    <a:pt x="4476712" y="4086200"/>
                    <a:pt x="4476712" y="4131435"/>
                    <a:pt x="4504611" y="4159324"/>
                  </a:cubicBezTo>
                  <a:cubicBezTo>
                    <a:pt x="4727305" y="4390496"/>
                    <a:pt x="4390263" y="4727195"/>
                    <a:pt x="4159329" y="4504615"/>
                  </a:cubicBezTo>
                  <a:cubicBezTo>
                    <a:pt x="4131421" y="4476716"/>
                    <a:pt x="4086197" y="4476716"/>
                    <a:pt x="4058298" y="4504615"/>
                  </a:cubicBezTo>
                  <a:cubicBezTo>
                    <a:pt x="4030399" y="4532513"/>
                    <a:pt x="4030399" y="4577748"/>
                    <a:pt x="4058298" y="4605637"/>
                  </a:cubicBezTo>
                  <a:cubicBezTo>
                    <a:pt x="4090702" y="4638041"/>
                    <a:pt x="4127487" y="4663434"/>
                    <a:pt x="4166750" y="4681923"/>
                  </a:cubicBezTo>
                  <a:cubicBezTo>
                    <a:pt x="4124420" y="4715022"/>
                    <a:pt x="4071661" y="4733910"/>
                    <a:pt x="4016378" y="4733910"/>
                  </a:cubicBezTo>
                  <a:cubicBezTo>
                    <a:pt x="3948313" y="4733910"/>
                    <a:pt x="3885114" y="4706554"/>
                    <a:pt x="3838432" y="4656862"/>
                  </a:cubicBezTo>
                  <a:cubicBezTo>
                    <a:pt x="3811419" y="4628125"/>
                    <a:pt x="3770767" y="4615771"/>
                    <a:pt x="3732352" y="4624620"/>
                  </a:cubicBezTo>
                  <a:cubicBezTo>
                    <a:pt x="3631092" y="4647928"/>
                    <a:pt x="3526679" y="4657948"/>
                    <a:pt x="3421923" y="4654281"/>
                  </a:cubicBezTo>
                  <a:cubicBezTo>
                    <a:pt x="3063059" y="4641832"/>
                    <a:pt x="2725074" y="4462790"/>
                    <a:pt x="2509133" y="4173068"/>
                  </a:cubicBezTo>
                  <a:cubicBezTo>
                    <a:pt x="2610202" y="3985312"/>
                    <a:pt x="2667629" y="3770732"/>
                    <a:pt x="2667629" y="3542970"/>
                  </a:cubicBezTo>
                  <a:cubicBezTo>
                    <a:pt x="2667629" y="3279337"/>
                    <a:pt x="2590734" y="3033345"/>
                    <a:pt x="2458212" y="2826186"/>
                  </a:cubicBezTo>
                  <a:cubicBezTo>
                    <a:pt x="2673810" y="2486048"/>
                    <a:pt x="3038827" y="2280232"/>
                    <a:pt x="3443240" y="2273298"/>
                  </a:cubicBezTo>
                  <a:cubicBezTo>
                    <a:pt x="4088559" y="2262220"/>
                    <a:pt x="4631913" y="2777475"/>
                    <a:pt x="4654296" y="3421841"/>
                  </a:cubicBezTo>
                  <a:cubicBezTo>
                    <a:pt x="4657935" y="3526607"/>
                    <a:pt x="4647953" y="3631058"/>
                    <a:pt x="4624635" y="3732337"/>
                  </a:cubicBezTo>
                  <a:cubicBezTo>
                    <a:pt x="4615787" y="3770771"/>
                    <a:pt x="4628150" y="3811423"/>
                    <a:pt x="4656887" y="3838417"/>
                  </a:cubicBezTo>
                  <a:cubicBezTo>
                    <a:pt x="4706569" y="3885099"/>
                    <a:pt x="4733935" y="3948288"/>
                    <a:pt x="4733935" y="4016363"/>
                  </a:cubicBezTo>
                  <a:cubicBezTo>
                    <a:pt x="4733925" y="4071665"/>
                    <a:pt x="4715028" y="4124415"/>
                    <a:pt x="4681928" y="41667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49"/>
          <p:cNvSpPr/>
          <p:nvPr/>
        </p:nvSpPr>
        <p:spPr>
          <a:xfrm flipH="1">
            <a:off x="1421547" y="3236451"/>
            <a:ext cx="451089" cy="451087"/>
          </a:xfrm>
          <a:custGeom>
            <a:rect b="b" l="l" r="r" t="t"/>
            <a:pathLst>
              <a:path extrusionOk="0" h="4876613" w="4876643">
                <a:moveTo>
                  <a:pt x="4870878" y="2138443"/>
                </a:moveTo>
                <a:cubicBezTo>
                  <a:pt x="4846713" y="1975813"/>
                  <a:pt x="4795907" y="1819431"/>
                  <a:pt x="4719859" y="1673661"/>
                </a:cubicBezTo>
                <a:cubicBezTo>
                  <a:pt x="4641745" y="1523909"/>
                  <a:pt x="4495565" y="1418391"/>
                  <a:pt x="4328839" y="1391378"/>
                </a:cubicBezTo>
                <a:cubicBezTo>
                  <a:pt x="4313675" y="1388920"/>
                  <a:pt x="4298788" y="1384910"/>
                  <a:pt x="4284367" y="1379605"/>
                </a:cubicBezTo>
                <a:cubicBezTo>
                  <a:pt x="4389866" y="1209803"/>
                  <a:pt x="4481048" y="1031199"/>
                  <a:pt x="4556648" y="846491"/>
                </a:cubicBezTo>
                <a:cubicBezTo>
                  <a:pt x="4571469" y="848986"/>
                  <a:pt x="4586357" y="850367"/>
                  <a:pt x="4601187" y="850367"/>
                </a:cubicBezTo>
                <a:cubicBezTo>
                  <a:pt x="4647746" y="850367"/>
                  <a:pt x="4693694" y="838156"/>
                  <a:pt x="4735090" y="814249"/>
                </a:cubicBezTo>
                <a:cubicBezTo>
                  <a:pt x="4797250" y="778368"/>
                  <a:pt x="4841703" y="720427"/>
                  <a:pt x="4860286" y="651104"/>
                </a:cubicBezTo>
                <a:cubicBezTo>
                  <a:pt x="4878860" y="581791"/>
                  <a:pt x="4869326" y="509372"/>
                  <a:pt x="4833445" y="447222"/>
                </a:cubicBezTo>
                <a:cubicBezTo>
                  <a:pt x="4814881" y="415075"/>
                  <a:pt x="4790382" y="387710"/>
                  <a:pt x="4761493" y="366164"/>
                </a:cubicBezTo>
                <a:cubicBezTo>
                  <a:pt x="4790287" y="291574"/>
                  <a:pt x="4785229" y="205906"/>
                  <a:pt x="4743977" y="134459"/>
                </a:cubicBezTo>
                <a:cubicBezTo>
                  <a:pt x="4708086" y="72308"/>
                  <a:pt x="4650146" y="27855"/>
                  <a:pt x="4580832" y="9272"/>
                </a:cubicBezTo>
                <a:cubicBezTo>
                  <a:pt x="4511509" y="-9302"/>
                  <a:pt x="4439100" y="223"/>
                  <a:pt x="4376959" y="36113"/>
                </a:cubicBezTo>
                <a:cubicBezTo>
                  <a:pt x="4305465" y="77385"/>
                  <a:pt x="4258240" y="149089"/>
                  <a:pt x="4245915" y="228128"/>
                </a:cubicBezTo>
                <a:cubicBezTo>
                  <a:pt x="4210681" y="232242"/>
                  <a:pt x="4175715" y="243396"/>
                  <a:pt x="4143092" y="262227"/>
                </a:cubicBezTo>
                <a:cubicBezTo>
                  <a:pt x="4014790" y="336303"/>
                  <a:pt x="3970670" y="500952"/>
                  <a:pt x="4044746" y="629254"/>
                </a:cubicBezTo>
                <a:cubicBezTo>
                  <a:pt x="4063434" y="661629"/>
                  <a:pt x="4088161" y="689147"/>
                  <a:pt x="4117308" y="710759"/>
                </a:cubicBezTo>
                <a:cubicBezTo>
                  <a:pt x="4055395" y="857178"/>
                  <a:pt x="3982148" y="998462"/>
                  <a:pt x="3898157" y="1134050"/>
                </a:cubicBezTo>
                <a:cubicBezTo>
                  <a:pt x="3807574" y="1113743"/>
                  <a:pt x="3711895" y="1117829"/>
                  <a:pt x="3623284" y="1146624"/>
                </a:cubicBezTo>
                <a:lnTo>
                  <a:pt x="3621874" y="1147090"/>
                </a:lnTo>
                <a:cubicBezTo>
                  <a:pt x="3583879" y="1159435"/>
                  <a:pt x="3547427" y="1174932"/>
                  <a:pt x="3512661" y="1193182"/>
                </a:cubicBezTo>
                <a:cubicBezTo>
                  <a:pt x="3519281" y="1154482"/>
                  <a:pt x="3522748" y="1115039"/>
                  <a:pt x="3522748" y="1075081"/>
                </a:cubicBezTo>
                <a:lnTo>
                  <a:pt x="3522748" y="1073433"/>
                </a:lnTo>
                <a:cubicBezTo>
                  <a:pt x="3522748" y="859930"/>
                  <a:pt x="3394656" y="670735"/>
                  <a:pt x="3196421" y="591430"/>
                </a:cubicBezTo>
                <a:cubicBezTo>
                  <a:pt x="3142643" y="569923"/>
                  <a:pt x="3098447" y="529718"/>
                  <a:pt x="3071967" y="478188"/>
                </a:cubicBezTo>
                <a:cubicBezTo>
                  <a:pt x="2994758" y="327969"/>
                  <a:pt x="2849226" y="221555"/>
                  <a:pt x="2682671" y="193533"/>
                </a:cubicBezTo>
                <a:cubicBezTo>
                  <a:pt x="2569943" y="174569"/>
                  <a:pt x="2454948" y="168777"/>
                  <a:pt x="2340876" y="176350"/>
                </a:cubicBezTo>
                <a:cubicBezTo>
                  <a:pt x="2301509" y="178960"/>
                  <a:pt x="2271715" y="212992"/>
                  <a:pt x="2274325" y="252350"/>
                </a:cubicBezTo>
                <a:cubicBezTo>
                  <a:pt x="2276935" y="291726"/>
                  <a:pt x="2310844" y="321663"/>
                  <a:pt x="2350334" y="318901"/>
                </a:cubicBezTo>
                <a:cubicBezTo>
                  <a:pt x="2453319" y="312081"/>
                  <a:pt x="2557160" y="317291"/>
                  <a:pt x="2658964" y="334427"/>
                </a:cubicBezTo>
                <a:cubicBezTo>
                  <a:pt x="2781293" y="355001"/>
                  <a:pt x="2888183" y="433153"/>
                  <a:pt x="2944894" y="543491"/>
                </a:cubicBezTo>
                <a:cubicBezTo>
                  <a:pt x="2987119" y="625644"/>
                  <a:pt x="3057604" y="689766"/>
                  <a:pt x="3143357" y="724075"/>
                </a:cubicBezTo>
                <a:cubicBezTo>
                  <a:pt x="3287042" y="781540"/>
                  <a:pt x="3379873" y="918671"/>
                  <a:pt x="3379873" y="1073414"/>
                </a:cubicBezTo>
                <a:lnTo>
                  <a:pt x="3379873" y="1075062"/>
                </a:lnTo>
                <a:cubicBezTo>
                  <a:pt x="3379873" y="1192305"/>
                  <a:pt x="3343468" y="1304405"/>
                  <a:pt x="3274602" y="1399293"/>
                </a:cubicBezTo>
                <a:cubicBezTo>
                  <a:pt x="3274555" y="1399360"/>
                  <a:pt x="3274507" y="1399417"/>
                  <a:pt x="3274459" y="1399484"/>
                </a:cubicBezTo>
                <a:lnTo>
                  <a:pt x="2824651" y="2018590"/>
                </a:lnTo>
                <a:cubicBezTo>
                  <a:pt x="2773378" y="2053565"/>
                  <a:pt x="2724153" y="2085169"/>
                  <a:pt x="2677776" y="2113525"/>
                </a:cubicBezTo>
                <a:cubicBezTo>
                  <a:pt x="2759605" y="1812230"/>
                  <a:pt x="2831900" y="1505440"/>
                  <a:pt x="2892964" y="1199078"/>
                </a:cubicBezTo>
                <a:cubicBezTo>
                  <a:pt x="2935474" y="1076853"/>
                  <a:pt x="2760386" y="1042058"/>
                  <a:pt x="2752842" y="1171150"/>
                </a:cubicBezTo>
                <a:cubicBezTo>
                  <a:pt x="2683062" y="1521261"/>
                  <a:pt x="2598508" y="1871952"/>
                  <a:pt x="2501620" y="2214138"/>
                </a:cubicBezTo>
                <a:cubicBezTo>
                  <a:pt x="2458815" y="2236855"/>
                  <a:pt x="2421515" y="2255362"/>
                  <a:pt x="2391016" y="2269869"/>
                </a:cubicBezTo>
                <a:cubicBezTo>
                  <a:pt x="2287879" y="1911443"/>
                  <a:pt x="2198382" y="1544483"/>
                  <a:pt x="2125078" y="1177608"/>
                </a:cubicBezTo>
                <a:cubicBezTo>
                  <a:pt x="2117267" y="1038515"/>
                  <a:pt x="1938712" y="1074329"/>
                  <a:pt x="1984974" y="1205612"/>
                </a:cubicBezTo>
                <a:cubicBezTo>
                  <a:pt x="2057564" y="1568914"/>
                  <a:pt x="2145861" y="1932331"/>
                  <a:pt x="2247445" y="2287633"/>
                </a:cubicBezTo>
                <a:lnTo>
                  <a:pt x="2217623" y="2246580"/>
                </a:lnTo>
                <a:lnTo>
                  <a:pt x="1602184" y="1399493"/>
                </a:lnTo>
                <a:cubicBezTo>
                  <a:pt x="1602127" y="1399417"/>
                  <a:pt x="1602060" y="1399341"/>
                  <a:pt x="1602003" y="1399255"/>
                </a:cubicBezTo>
                <a:cubicBezTo>
                  <a:pt x="1533156" y="1304377"/>
                  <a:pt x="1496752" y="1192286"/>
                  <a:pt x="1496752" y="1075062"/>
                </a:cubicBezTo>
                <a:lnTo>
                  <a:pt x="1496752" y="1073414"/>
                </a:lnTo>
                <a:cubicBezTo>
                  <a:pt x="1496752" y="918671"/>
                  <a:pt x="1589592" y="781540"/>
                  <a:pt x="1733267" y="724075"/>
                </a:cubicBezTo>
                <a:cubicBezTo>
                  <a:pt x="1819030" y="689766"/>
                  <a:pt x="1889505" y="625634"/>
                  <a:pt x="1931730" y="543491"/>
                </a:cubicBezTo>
                <a:cubicBezTo>
                  <a:pt x="1962238" y="484131"/>
                  <a:pt x="2007653" y="433115"/>
                  <a:pt x="2063070" y="395949"/>
                </a:cubicBezTo>
                <a:cubicBezTo>
                  <a:pt x="2095836" y="373974"/>
                  <a:pt x="2104580" y="329597"/>
                  <a:pt x="2082606" y="296832"/>
                </a:cubicBezTo>
                <a:cubicBezTo>
                  <a:pt x="2060622" y="264066"/>
                  <a:pt x="2016254" y="255312"/>
                  <a:pt x="1983479" y="277296"/>
                </a:cubicBezTo>
                <a:cubicBezTo>
                  <a:pt x="1908031" y="327893"/>
                  <a:pt x="1846195" y="397358"/>
                  <a:pt x="1804657" y="478178"/>
                </a:cubicBezTo>
                <a:cubicBezTo>
                  <a:pt x="1778177" y="529689"/>
                  <a:pt x="1733981" y="569913"/>
                  <a:pt x="1680203" y="591421"/>
                </a:cubicBezTo>
                <a:cubicBezTo>
                  <a:pt x="1481969" y="670716"/>
                  <a:pt x="1353877" y="859902"/>
                  <a:pt x="1353877" y="1073424"/>
                </a:cubicBezTo>
                <a:lnTo>
                  <a:pt x="1353877" y="1075072"/>
                </a:lnTo>
                <a:cubicBezTo>
                  <a:pt x="1353877" y="1115020"/>
                  <a:pt x="1357353" y="1154472"/>
                  <a:pt x="1363963" y="1193172"/>
                </a:cubicBezTo>
                <a:cubicBezTo>
                  <a:pt x="1329226" y="1174932"/>
                  <a:pt x="1292812" y="1159454"/>
                  <a:pt x="1254855" y="1147128"/>
                </a:cubicBezTo>
                <a:lnTo>
                  <a:pt x="1253197" y="1146585"/>
                </a:lnTo>
                <a:cubicBezTo>
                  <a:pt x="1050124" y="1080587"/>
                  <a:pt x="830621" y="1143975"/>
                  <a:pt x="693956" y="1307986"/>
                </a:cubicBezTo>
                <a:cubicBezTo>
                  <a:pt x="656875" y="1352487"/>
                  <a:pt x="604973" y="1382091"/>
                  <a:pt x="547795" y="1391359"/>
                </a:cubicBezTo>
                <a:cubicBezTo>
                  <a:pt x="381060" y="1418372"/>
                  <a:pt x="234879" y="1523899"/>
                  <a:pt x="156774" y="1673651"/>
                </a:cubicBezTo>
                <a:cubicBezTo>
                  <a:pt x="80746" y="1819450"/>
                  <a:pt x="29930" y="1975822"/>
                  <a:pt x="5765" y="2138462"/>
                </a:cubicBezTo>
                <a:cubicBezTo>
                  <a:pt x="-19047" y="2305521"/>
                  <a:pt x="37179" y="2476828"/>
                  <a:pt x="156193" y="2596681"/>
                </a:cubicBezTo>
                <a:cubicBezTo>
                  <a:pt x="196999" y="2637772"/>
                  <a:pt x="221592" y="2692236"/>
                  <a:pt x="225440" y="2750033"/>
                </a:cubicBezTo>
                <a:cubicBezTo>
                  <a:pt x="239594" y="2963060"/>
                  <a:pt x="379945" y="3143349"/>
                  <a:pt x="583218" y="3209405"/>
                </a:cubicBezTo>
                <a:lnTo>
                  <a:pt x="584561" y="3209834"/>
                </a:lnTo>
                <a:cubicBezTo>
                  <a:pt x="622566" y="3222178"/>
                  <a:pt x="661152" y="3231074"/>
                  <a:pt x="700004" y="3236742"/>
                </a:cubicBezTo>
                <a:cubicBezTo>
                  <a:pt x="671915" y="3264155"/>
                  <a:pt x="645921" y="3294016"/>
                  <a:pt x="622452" y="3326324"/>
                </a:cubicBezTo>
                <a:lnTo>
                  <a:pt x="621461" y="3327687"/>
                </a:lnTo>
                <a:cubicBezTo>
                  <a:pt x="495960" y="3500413"/>
                  <a:pt x="488387" y="3728756"/>
                  <a:pt x="602154" y="3909445"/>
                </a:cubicBezTo>
                <a:cubicBezTo>
                  <a:pt x="633015" y="3958451"/>
                  <a:pt x="645131" y="4016963"/>
                  <a:pt x="636282" y="4074199"/>
                </a:cubicBezTo>
                <a:cubicBezTo>
                  <a:pt x="610450" y="4241125"/>
                  <a:pt x="665629" y="4412746"/>
                  <a:pt x="783929" y="4533323"/>
                </a:cubicBezTo>
                <a:cubicBezTo>
                  <a:pt x="799074" y="4548763"/>
                  <a:pt x="814704" y="4564013"/>
                  <a:pt x="830383" y="4578643"/>
                </a:cubicBezTo>
                <a:cubicBezTo>
                  <a:pt x="844156" y="4591492"/>
                  <a:pt x="861653" y="4597855"/>
                  <a:pt x="879112" y="4597855"/>
                </a:cubicBezTo>
                <a:cubicBezTo>
                  <a:pt x="898220" y="4597855"/>
                  <a:pt x="917289" y="4590226"/>
                  <a:pt x="931357" y="4575157"/>
                </a:cubicBezTo>
                <a:cubicBezTo>
                  <a:pt x="958275" y="4546315"/>
                  <a:pt x="956713" y="4501109"/>
                  <a:pt x="927871" y="4474182"/>
                </a:cubicBezTo>
                <a:cubicBezTo>
                  <a:pt x="913717" y="4460971"/>
                  <a:pt x="899591" y="4447208"/>
                  <a:pt x="885913" y="4433263"/>
                </a:cubicBezTo>
                <a:cubicBezTo>
                  <a:pt x="799036" y="4344709"/>
                  <a:pt x="758497" y="4218646"/>
                  <a:pt x="777481" y="4096059"/>
                </a:cubicBezTo>
                <a:cubicBezTo>
                  <a:pt x="791606" y="4004781"/>
                  <a:pt x="772280" y="3911464"/>
                  <a:pt x="723064" y="3833312"/>
                </a:cubicBezTo>
                <a:cubicBezTo>
                  <a:pt x="640606" y="3702362"/>
                  <a:pt x="646102" y="3536856"/>
                  <a:pt x="737037" y="3411687"/>
                </a:cubicBezTo>
                <a:lnTo>
                  <a:pt x="738028" y="3410325"/>
                </a:lnTo>
                <a:cubicBezTo>
                  <a:pt x="806951" y="3315466"/>
                  <a:pt x="902306" y="3246162"/>
                  <a:pt x="1013786" y="3209891"/>
                </a:cubicBezTo>
                <a:cubicBezTo>
                  <a:pt x="1013853" y="3209862"/>
                  <a:pt x="1013929" y="3209843"/>
                  <a:pt x="1014005" y="3209824"/>
                </a:cubicBezTo>
                <a:lnTo>
                  <a:pt x="2000081" y="2889422"/>
                </a:lnTo>
                <a:lnTo>
                  <a:pt x="2058060" y="2870582"/>
                </a:lnTo>
                <a:cubicBezTo>
                  <a:pt x="1765309" y="3099668"/>
                  <a:pt x="1478645" y="3343288"/>
                  <a:pt x="1204839" y="3596187"/>
                </a:cubicBezTo>
                <a:cubicBezTo>
                  <a:pt x="1098607" y="3670120"/>
                  <a:pt x="1219860" y="3801108"/>
                  <a:pt x="1301784" y="3701143"/>
                </a:cubicBezTo>
                <a:cubicBezTo>
                  <a:pt x="1582762" y="3441606"/>
                  <a:pt x="1877447" y="3191965"/>
                  <a:pt x="2178323" y="2958012"/>
                </a:cubicBezTo>
                <a:cubicBezTo>
                  <a:pt x="2199239" y="2976957"/>
                  <a:pt x="2222128" y="2993597"/>
                  <a:pt x="2246588" y="3007618"/>
                </a:cubicBezTo>
                <a:cubicBezTo>
                  <a:pt x="2117791" y="3364024"/>
                  <a:pt x="1972363" y="3719412"/>
                  <a:pt x="1813448" y="4064912"/>
                </a:cubicBezTo>
                <a:cubicBezTo>
                  <a:pt x="1738077" y="4181774"/>
                  <a:pt x="1903317" y="4258203"/>
                  <a:pt x="1943255" y="4124605"/>
                </a:cubicBezTo>
                <a:cubicBezTo>
                  <a:pt x="2098065" y="3788030"/>
                  <a:pt x="2240245" y="3442139"/>
                  <a:pt x="2366898" y="3094991"/>
                </a:cubicBezTo>
                <a:lnTo>
                  <a:pt x="2366898" y="4192776"/>
                </a:lnTo>
                <a:cubicBezTo>
                  <a:pt x="2366898" y="4192899"/>
                  <a:pt x="2366908" y="4193014"/>
                  <a:pt x="2366908" y="4193138"/>
                </a:cubicBezTo>
                <a:cubicBezTo>
                  <a:pt x="2366832" y="4310343"/>
                  <a:pt x="2330389" y="4422386"/>
                  <a:pt x="2261428" y="4517312"/>
                </a:cubicBezTo>
                <a:lnTo>
                  <a:pt x="2260542" y="4518540"/>
                </a:lnTo>
                <a:cubicBezTo>
                  <a:pt x="2169578" y="4643728"/>
                  <a:pt x="2013864" y="4700077"/>
                  <a:pt x="1863864" y="4662139"/>
                </a:cubicBezTo>
                <a:cubicBezTo>
                  <a:pt x="1774320" y="4639470"/>
                  <a:pt x="1679603" y="4649938"/>
                  <a:pt x="1597154" y="4691581"/>
                </a:cubicBezTo>
                <a:cubicBezTo>
                  <a:pt x="1486436" y="4747502"/>
                  <a:pt x="1354019" y="4747912"/>
                  <a:pt x="1242939" y="4692648"/>
                </a:cubicBezTo>
                <a:cubicBezTo>
                  <a:pt x="1223108" y="4682780"/>
                  <a:pt x="1203258" y="4672274"/>
                  <a:pt x="1183922" y="4661415"/>
                </a:cubicBezTo>
                <a:cubicBezTo>
                  <a:pt x="1149537" y="4642089"/>
                  <a:pt x="1105969" y="4654310"/>
                  <a:pt x="1086653" y="4688704"/>
                </a:cubicBezTo>
                <a:cubicBezTo>
                  <a:pt x="1067326" y="4723099"/>
                  <a:pt x="1079547" y="4766657"/>
                  <a:pt x="1113942" y="4785983"/>
                </a:cubicBezTo>
                <a:cubicBezTo>
                  <a:pt x="1135297" y="4797985"/>
                  <a:pt x="1157281" y="4809615"/>
                  <a:pt x="1179302" y="4820578"/>
                </a:cubicBezTo>
                <a:cubicBezTo>
                  <a:pt x="1254417" y="4857945"/>
                  <a:pt x="1336674" y="4876614"/>
                  <a:pt x="1418951" y="4876614"/>
                </a:cubicBezTo>
                <a:cubicBezTo>
                  <a:pt x="1502324" y="4876614"/>
                  <a:pt x="1585686" y="4857430"/>
                  <a:pt x="1661563" y="4819111"/>
                </a:cubicBezTo>
                <a:cubicBezTo>
                  <a:pt x="1713264" y="4793013"/>
                  <a:pt x="1772672" y="4786441"/>
                  <a:pt x="1828812" y="4800642"/>
                </a:cubicBezTo>
                <a:cubicBezTo>
                  <a:pt x="2035781" y="4853011"/>
                  <a:pt x="2250627" y="4775239"/>
                  <a:pt x="2376204" y="4602418"/>
                </a:cubicBezTo>
                <a:lnTo>
                  <a:pt x="2377090" y="4601189"/>
                </a:lnTo>
                <a:cubicBezTo>
                  <a:pt x="2400579" y="4568870"/>
                  <a:pt x="2420953" y="4534904"/>
                  <a:pt x="2438355" y="4499709"/>
                </a:cubicBezTo>
                <a:cubicBezTo>
                  <a:pt x="2455757" y="4534914"/>
                  <a:pt x="2476141" y="4568880"/>
                  <a:pt x="2499629" y="4601208"/>
                </a:cubicBezTo>
                <a:lnTo>
                  <a:pt x="2500582" y="4602513"/>
                </a:lnTo>
                <a:cubicBezTo>
                  <a:pt x="2626074" y="4775239"/>
                  <a:pt x="2840910" y="4852982"/>
                  <a:pt x="3047898" y="4800642"/>
                </a:cubicBezTo>
                <a:cubicBezTo>
                  <a:pt x="3104057" y="4786431"/>
                  <a:pt x="3163436" y="4792994"/>
                  <a:pt x="3215147" y="4819102"/>
                </a:cubicBezTo>
                <a:cubicBezTo>
                  <a:pt x="3291024" y="4857440"/>
                  <a:pt x="3374377" y="4876604"/>
                  <a:pt x="3457759" y="4876604"/>
                </a:cubicBezTo>
                <a:cubicBezTo>
                  <a:pt x="3540026" y="4876604"/>
                  <a:pt x="3622303" y="4857935"/>
                  <a:pt x="3697417" y="4820568"/>
                </a:cubicBezTo>
                <a:cubicBezTo>
                  <a:pt x="3844607" y="4747340"/>
                  <a:pt x="3977623" y="4650690"/>
                  <a:pt x="4092781" y="4533314"/>
                </a:cubicBezTo>
                <a:cubicBezTo>
                  <a:pt x="4211062" y="4412756"/>
                  <a:pt x="4266250" y="4241115"/>
                  <a:pt x="4240418" y="4074199"/>
                </a:cubicBezTo>
                <a:cubicBezTo>
                  <a:pt x="4231560" y="4016963"/>
                  <a:pt x="4243676" y="3958451"/>
                  <a:pt x="4274537" y="3909436"/>
                </a:cubicBezTo>
                <a:cubicBezTo>
                  <a:pt x="4388303" y="3728765"/>
                  <a:pt x="4380722" y="3500422"/>
                  <a:pt x="4255306" y="3327791"/>
                </a:cubicBezTo>
                <a:lnTo>
                  <a:pt x="4254268" y="3326363"/>
                </a:lnTo>
                <a:cubicBezTo>
                  <a:pt x="4230779" y="3294035"/>
                  <a:pt x="4204776" y="3264155"/>
                  <a:pt x="4176667" y="3236732"/>
                </a:cubicBezTo>
                <a:cubicBezTo>
                  <a:pt x="4215568" y="3231055"/>
                  <a:pt x="4254211" y="3222159"/>
                  <a:pt x="4292272" y="3209796"/>
                </a:cubicBezTo>
                <a:lnTo>
                  <a:pt x="4293682" y="3209329"/>
                </a:lnTo>
                <a:cubicBezTo>
                  <a:pt x="4496746" y="3143359"/>
                  <a:pt x="4637097" y="2963079"/>
                  <a:pt x="4651241" y="2750033"/>
                </a:cubicBezTo>
                <a:cubicBezTo>
                  <a:pt x="4655089" y="2692245"/>
                  <a:pt x="4679673" y="2637772"/>
                  <a:pt x="4720488" y="2596672"/>
                </a:cubicBezTo>
                <a:cubicBezTo>
                  <a:pt x="4839465" y="2476818"/>
                  <a:pt x="4895691" y="2305521"/>
                  <a:pt x="4870878" y="2138443"/>
                </a:cubicBezTo>
                <a:close/>
                <a:moveTo>
                  <a:pt x="2841091" y="2748748"/>
                </a:moveTo>
                <a:cubicBezTo>
                  <a:pt x="2581573" y="2877602"/>
                  <a:pt x="2572619" y="2899576"/>
                  <a:pt x="2438384" y="2916169"/>
                </a:cubicBezTo>
                <a:cubicBezTo>
                  <a:pt x="2172741" y="2918788"/>
                  <a:pt x="2101170" y="2536140"/>
                  <a:pt x="2351477" y="2443729"/>
                </a:cubicBezTo>
                <a:cubicBezTo>
                  <a:pt x="2628741" y="2329181"/>
                  <a:pt x="2969412" y="2113306"/>
                  <a:pt x="3225825" y="1890736"/>
                </a:cubicBezTo>
                <a:cubicBezTo>
                  <a:pt x="3268144" y="1854302"/>
                  <a:pt x="3319941" y="1833938"/>
                  <a:pt x="3375624" y="1831852"/>
                </a:cubicBezTo>
                <a:cubicBezTo>
                  <a:pt x="3475913" y="1828080"/>
                  <a:pt x="3573278" y="1782398"/>
                  <a:pt x="3642753" y="1706512"/>
                </a:cubicBezTo>
                <a:cubicBezTo>
                  <a:pt x="3901367" y="1424049"/>
                  <a:pt x="4105601" y="1106590"/>
                  <a:pt x="4250639" y="762204"/>
                </a:cubicBezTo>
                <a:cubicBezTo>
                  <a:pt x="4259716" y="763137"/>
                  <a:pt x="4268803" y="763737"/>
                  <a:pt x="4277871" y="763737"/>
                </a:cubicBezTo>
                <a:cubicBezTo>
                  <a:pt x="4314494" y="763737"/>
                  <a:pt x="4350718" y="756060"/>
                  <a:pt x="4384675" y="741192"/>
                </a:cubicBezTo>
                <a:cubicBezTo>
                  <a:pt x="4397047" y="758003"/>
                  <a:pt x="4411164" y="773224"/>
                  <a:pt x="4426842" y="786540"/>
                </a:cubicBezTo>
                <a:cubicBezTo>
                  <a:pt x="4335449" y="1011026"/>
                  <a:pt x="4220025" y="1226157"/>
                  <a:pt x="4083208" y="1426773"/>
                </a:cubicBezTo>
                <a:cubicBezTo>
                  <a:pt x="3978919" y="1579668"/>
                  <a:pt x="3860047" y="1727258"/>
                  <a:pt x="3729869" y="1865447"/>
                </a:cubicBezTo>
                <a:cubicBezTo>
                  <a:pt x="3672109" y="1926769"/>
                  <a:pt x="3636028" y="2009084"/>
                  <a:pt x="3628285" y="2097247"/>
                </a:cubicBezTo>
                <a:cubicBezTo>
                  <a:pt x="3622684" y="2160979"/>
                  <a:pt x="3592890" y="2219072"/>
                  <a:pt x="3544408" y="2260820"/>
                </a:cubicBezTo>
                <a:cubicBezTo>
                  <a:pt x="3281813" y="2486848"/>
                  <a:pt x="3029258" y="2645811"/>
                  <a:pt x="2841091" y="2748748"/>
                </a:cubicBezTo>
                <a:close/>
                <a:moveTo>
                  <a:pt x="4722279" y="614138"/>
                </a:moveTo>
                <a:cubicBezTo>
                  <a:pt x="4713582" y="646590"/>
                  <a:pt x="4692761" y="673726"/>
                  <a:pt x="4663662" y="690528"/>
                </a:cubicBezTo>
                <a:cubicBezTo>
                  <a:pt x="4634553" y="707330"/>
                  <a:pt x="4600654" y="711817"/>
                  <a:pt x="4568193" y="703092"/>
                </a:cubicBezTo>
                <a:cubicBezTo>
                  <a:pt x="4538256" y="695072"/>
                  <a:pt x="4512957" y="676650"/>
                  <a:pt x="4496012" y="651019"/>
                </a:cubicBezTo>
                <a:cubicBezTo>
                  <a:pt x="4533522" y="598317"/>
                  <a:pt x="4550905" y="533461"/>
                  <a:pt x="4544771" y="469072"/>
                </a:cubicBezTo>
                <a:cubicBezTo>
                  <a:pt x="4572279" y="455347"/>
                  <a:pt x="4603397" y="452022"/>
                  <a:pt x="4633315" y="460061"/>
                </a:cubicBezTo>
                <a:cubicBezTo>
                  <a:pt x="4665776" y="468758"/>
                  <a:pt x="4692904" y="489570"/>
                  <a:pt x="4709706" y="518669"/>
                </a:cubicBezTo>
                <a:cubicBezTo>
                  <a:pt x="4726517" y="547768"/>
                  <a:pt x="4730975" y="581677"/>
                  <a:pt x="4722279" y="614138"/>
                </a:cubicBezTo>
                <a:close/>
                <a:moveTo>
                  <a:pt x="4448387" y="159862"/>
                </a:moveTo>
                <a:cubicBezTo>
                  <a:pt x="4508471" y="125143"/>
                  <a:pt x="4585557" y="145832"/>
                  <a:pt x="4620247" y="205906"/>
                </a:cubicBezTo>
                <a:cubicBezTo>
                  <a:pt x="4639545" y="239339"/>
                  <a:pt x="4641935" y="279410"/>
                  <a:pt x="4628496" y="314319"/>
                </a:cubicBezTo>
                <a:cubicBezTo>
                  <a:pt x="4582395" y="309433"/>
                  <a:pt x="4536122" y="316596"/>
                  <a:pt x="4493469" y="335274"/>
                </a:cubicBezTo>
                <a:cubicBezTo>
                  <a:pt x="4465275" y="297070"/>
                  <a:pt x="4428309" y="268190"/>
                  <a:pt x="4386999" y="249797"/>
                </a:cubicBezTo>
                <a:cubicBezTo>
                  <a:pt x="4392771" y="212773"/>
                  <a:pt x="4414898" y="179198"/>
                  <a:pt x="4448387" y="159862"/>
                </a:cubicBezTo>
                <a:close/>
                <a:moveTo>
                  <a:pt x="4214520" y="385976"/>
                </a:moveTo>
                <a:cubicBezTo>
                  <a:pt x="4234284" y="374575"/>
                  <a:pt x="4255887" y="369145"/>
                  <a:pt x="4277204" y="369145"/>
                </a:cubicBezTo>
                <a:cubicBezTo>
                  <a:pt x="4320724" y="369145"/>
                  <a:pt x="4363100" y="391710"/>
                  <a:pt x="4386379" y="432029"/>
                </a:cubicBezTo>
                <a:cubicBezTo>
                  <a:pt x="4421060" y="492113"/>
                  <a:pt x="4400400" y="569199"/>
                  <a:pt x="4340326" y="603889"/>
                </a:cubicBezTo>
                <a:cubicBezTo>
                  <a:pt x="4311218" y="620691"/>
                  <a:pt x="4277309" y="625168"/>
                  <a:pt x="4244867" y="616452"/>
                </a:cubicBezTo>
                <a:cubicBezTo>
                  <a:pt x="4212406" y="607756"/>
                  <a:pt x="4185278" y="586934"/>
                  <a:pt x="4168467" y="557836"/>
                </a:cubicBezTo>
                <a:cubicBezTo>
                  <a:pt x="4133786" y="497752"/>
                  <a:pt x="4154446" y="420657"/>
                  <a:pt x="4214520" y="385976"/>
                </a:cubicBezTo>
                <a:close/>
                <a:moveTo>
                  <a:pt x="3666175" y="1282945"/>
                </a:moveTo>
                <a:lnTo>
                  <a:pt x="3667585" y="1282479"/>
                </a:lnTo>
                <a:cubicBezTo>
                  <a:pt x="3715000" y="1267077"/>
                  <a:pt x="3763949" y="1261343"/>
                  <a:pt x="3812479" y="1265086"/>
                </a:cubicBezTo>
                <a:cubicBezTo>
                  <a:pt x="3729516" y="1385187"/>
                  <a:pt x="3637772" y="1500363"/>
                  <a:pt x="3537369" y="1610024"/>
                </a:cubicBezTo>
                <a:cubicBezTo>
                  <a:pt x="3493525" y="1657906"/>
                  <a:pt x="3432603" y="1686720"/>
                  <a:pt x="3370252" y="1689063"/>
                </a:cubicBezTo>
                <a:cubicBezTo>
                  <a:pt x="3314588" y="1691158"/>
                  <a:pt x="3260058" y="1705503"/>
                  <a:pt x="3210661" y="1730420"/>
                </a:cubicBezTo>
                <a:lnTo>
                  <a:pt x="3390055" y="1483504"/>
                </a:lnTo>
                <a:cubicBezTo>
                  <a:pt x="3390102" y="1483437"/>
                  <a:pt x="3390141" y="1483370"/>
                  <a:pt x="3390188" y="1483304"/>
                </a:cubicBezTo>
                <a:cubicBezTo>
                  <a:pt x="3459140" y="1388482"/>
                  <a:pt x="3554514" y="1319216"/>
                  <a:pt x="3666175" y="1282945"/>
                </a:cubicBezTo>
                <a:close/>
                <a:moveTo>
                  <a:pt x="628491" y="3073874"/>
                </a:moveTo>
                <a:lnTo>
                  <a:pt x="627148" y="3073445"/>
                </a:lnTo>
                <a:cubicBezTo>
                  <a:pt x="479977" y="3025630"/>
                  <a:pt x="378250" y="2894956"/>
                  <a:pt x="367991" y="2740546"/>
                </a:cubicBezTo>
                <a:cubicBezTo>
                  <a:pt x="361857" y="2648383"/>
                  <a:pt x="322652" y="2561534"/>
                  <a:pt x="257568" y="2496002"/>
                </a:cubicBezTo>
                <a:cubicBezTo>
                  <a:pt x="170157" y="2407972"/>
                  <a:pt x="128857" y="2282156"/>
                  <a:pt x="147088" y="2159455"/>
                </a:cubicBezTo>
                <a:cubicBezTo>
                  <a:pt x="168909" y="2012589"/>
                  <a:pt x="214791" y="1871390"/>
                  <a:pt x="283457" y="1739764"/>
                </a:cubicBezTo>
                <a:cubicBezTo>
                  <a:pt x="340826" y="1629779"/>
                  <a:pt x="448192" y="1552265"/>
                  <a:pt x="570655" y="1532424"/>
                </a:cubicBezTo>
                <a:cubicBezTo>
                  <a:pt x="661828" y="1517651"/>
                  <a:pt x="744600" y="1470445"/>
                  <a:pt x="803732" y="1399484"/>
                </a:cubicBezTo>
                <a:cubicBezTo>
                  <a:pt x="902792" y="1280602"/>
                  <a:pt x="1061897" y="1234673"/>
                  <a:pt x="1208973" y="1282469"/>
                </a:cubicBezTo>
                <a:lnTo>
                  <a:pt x="1210630" y="1283012"/>
                </a:lnTo>
                <a:cubicBezTo>
                  <a:pt x="1322149" y="1319236"/>
                  <a:pt x="1417532" y="1388520"/>
                  <a:pt x="1486484" y="1483351"/>
                </a:cubicBezTo>
                <a:cubicBezTo>
                  <a:pt x="1486522" y="1483399"/>
                  <a:pt x="1486550" y="1483456"/>
                  <a:pt x="1486598" y="1483504"/>
                </a:cubicBezTo>
                <a:lnTo>
                  <a:pt x="2131860" y="2371634"/>
                </a:lnTo>
                <a:cubicBezTo>
                  <a:pt x="1823478" y="2163979"/>
                  <a:pt x="1503190" y="1966621"/>
                  <a:pt x="1178131" y="1784408"/>
                </a:cubicBezTo>
                <a:cubicBezTo>
                  <a:pt x="1075042" y="1706179"/>
                  <a:pt x="987812" y="1861961"/>
                  <a:pt x="1108265" y="1909033"/>
                </a:cubicBezTo>
                <a:cubicBezTo>
                  <a:pt x="1441830" y="2096009"/>
                  <a:pt x="1770271" y="2299101"/>
                  <a:pt x="2085759" y="2512947"/>
                </a:cubicBezTo>
                <a:cubicBezTo>
                  <a:pt x="2074176" y="2538626"/>
                  <a:pt x="2065470" y="2565582"/>
                  <a:pt x="2059670" y="2593271"/>
                </a:cubicBezTo>
                <a:cubicBezTo>
                  <a:pt x="1680965" y="2580917"/>
                  <a:pt x="1298079" y="2552428"/>
                  <a:pt x="920432" y="2508070"/>
                </a:cubicBezTo>
                <a:cubicBezTo>
                  <a:pt x="785729" y="2472475"/>
                  <a:pt x="764593" y="2653364"/>
                  <a:pt x="903754" y="2649964"/>
                </a:cubicBezTo>
                <a:cubicBezTo>
                  <a:pt x="1271723" y="2693188"/>
                  <a:pt x="1644618" y="2721516"/>
                  <a:pt x="2013921" y="2734689"/>
                </a:cubicBezTo>
                <a:lnTo>
                  <a:pt x="969838" y="3073941"/>
                </a:lnTo>
                <a:cubicBezTo>
                  <a:pt x="969790" y="3073960"/>
                  <a:pt x="969743" y="3073979"/>
                  <a:pt x="969686" y="3073988"/>
                </a:cubicBezTo>
                <a:cubicBezTo>
                  <a:pt x="858148" y="3110193"/>
                  <a:pt x="740247" y="3110202"/>
                  <a:pt x="628491" y="3073874"/>
                </a:cubicBezTo>
                <a:close/>
                <a:moveTo>
                  <a:pt x="4153608" y="3833302"/>
                </a:moveTo>
                <a:cubicBezTo>
                  <a:pt x="4104392" y="3911455"/>
                  <a:pt x="4085065" y="4004771"/>
                  <a:pt x="4099201" y="4096049"/>
                </a:cubicBezTo>
                <a:cubicBezTo>
                  <a:pt x="4118175" y="4218636"/>
                  <a:pt x="4077636" y="4344700"/>
                  <a:pt x="3990758" y="4433253"/>
                </a:cubicBezTo>
                <a:cubicBezTo>
                  <a:pt x="3886784" y="4539248"/>
                  <a:pt x="3766664" y="4626516"/>
                  <a:pt x="3633752" y="4692638"/>
                </a:cubicBezTo>
                <a:cubicBezTo>
                  <a:pt x="3522662" y="4747893"/>
                  <a:pt x="3390255" y="4747483"/>
                  <a:pt x="3279536" y="4691562"/>
                </a:cubicBezTo>
                <a:cubicBezTo>
                  <a:pt x="3197078" y="4649919"/>
                  <a:pt x="3102352" y="4639441"/>
                  <a:pt x="3012827" y="4662120"/>
                </a:cubicBezTo>
                <a:cubicBezTo>
                  <a:pt x="2862818" y="4700030"/>
                  <a:pt x="2707093" y="4643699"/>
                  <a:pt x="2616120" y="4518493"/>
                </a:cubicBezTo>
                <a:lnTo>
                  <a:pt x="2615168" y="4517188"/>
                </a:lnTo>
                <a:cubicBezTo>
                  <a:pt x="2546283" y="4422357"/>
                  <a:pt x="2509840" y="4310314"/>
                  <a:pt x="2509764" y="4193119"/>
                </a:cubicBezTo>
                <a:cubicBezTo>
                  <a:pt x="2509764" y="4192995"/>
                  <a:pt x="2509774" y="4192881"/>
                  <a:pt x="2509774" y="4192757"/>
                </a:cubicBezTo>
                <a:lnTo>
                  <a:pt x="2509764" y="3094972"/>
                </a:lnTo>
                <a:cubicBezTo>
                  <a:pt x="2637151" y="3444130"/>
                  <a:pt x="2780255" y="3792049"/>
                  <a:pt x="2936189" y="4130653"/>
                </a:cubicBezTo>
                <a:cubicBezTo>
                  <a:pt x="2973917" y="4254745"/>
                  <a:pt x="3135690" y="4179479"/>
                  <a:pt x="3065967" y="4070884"/>
                </a:cubicBezTo>
                <a:cubicBezTo>
                  <a:pt x="2906432" y="3724479"/>
                  <a:pt x="2760481" y="3368206"/>
                  <a:pt x="2631265" y="3010904"/>
                </a:cubicBezTo>
                <a:cubicBezTo>
                  <a:pt x="2653772" y="3001208"/>
                  <a:pt x="2682538" y="2988387"/>
                  <a:pt x="2716704" y="2972271"/>
                </a:cubicBezTo>
                <a:cubicBezTo>
                  <a:pt x="3009312" y="3200585"/>
                  <a:pt x="3296253" y="3444025"/>
                  <a:pt x="3570039" y="3696676"/>
                </a:cubicBezTo>
                <a:cubicBezTo>
                  <a:pt x="3658069" y="3804594"/>
                  <a:pt x="3781532" y="3670730"/>
                  <a:pt x="3666928" y="3591681"/>
                </a:cubicBezTo>
                <a:cubicBezTo>
                  <a:pt x="3406962" y="3351785"/>
                  <a:pt x="3135242" y="3120089"/>
                  <a:pt x="2858074" y="2901538"/>
                </a:cubicBezTo>
                <a:cubicBezTo>
                  <a:pt x="2865018" y="2897871"/>
                  <a:pt x="2872076" y="2894118"/>
                  <a:pt x="2879229" y="2890289"/>
                </a:cubicBezTo>
                <a:lnTo>
                  <a:pt x="3862666" y="3209824"/>
                </a:lnTo>
                <a:cubicBezTo>
                  <a:pt x="3862752" y="3209853"/>
                  <a:pt x="3862838" y="3209872"/>
                  <a:pt x="3862924" y="3209900"/>
                </a:cubicBezTo>
                <a:cubicBezTo>
                  <a:pt x="3974404" y="3246181"/>
                  <a:pt x="4069749" y="3315476"/>
                  <a:pt x="4138577" y="3410221"/>
                </a:cubicBezTo>
                <a:lnTo>
                  <a:pt x="4139615" y="3411649"/>
                </a:lnTo>
                <a:cubicBezTo>
                  <a:pt x="4230570" y="3536846"/>
                  <a:pt x="4236065" y="3702353"/>
                  <a:pt x="4153608" y="3833302"/>
                </a:cubicBezTo>
                <a:close/>
                <a:moveTo>
                  <a:pt x="4619066" y="2495983"/>
                </a:moveTo>
                <a:cubicBezTo>
                  <a:pt x="4553991" y="2561524"/>
                  <a:pt x="4514777" y="2648373"/>
                  <a:pt x="4508652" y="2740537"/>
                </a:cubicBezTo>
                <a:cubicBezTo>
                  <a:pt x="4498394" y="2894947"/>
                  <a:pt x="4396676" y="3025611"/>
                  <a:pt x="4249343" y="3073474"/>
                </a:cubicBezTo>
                <a:lnTo>
                  <a:pt x="4247934" y="3073941"/>
                </a:lnTo>
                <a:cubicBezTo>
                  <a:pt x="4136443" y="3110155"/>
                  <a:pt x="4018600" y="3110183"/>
                  <a:pt x="3907100" y="3074026"/>
                </a:cubicBezTo>
                <a:cubicBezTo>
                  <a:pt x="3907005" y="3073998"/>
                  <a:pt x="3906910" y="3073960"/>
                  <a:pt x="3906815" y="3073931"/>
                </a:cubicBezTo>
                <a:lnTo>
                  <a:pt x="3047583" y="2794763"/>
                </a:lnTo>
                <a:cubicBezTo>
                  <a:pt x="3085845" y="2771846"/>
                  <a:pt x="3125707" y="2747128"/>
                  <a:pt x="3166837" y="2720601"/>
                </a:cubicBezTo>
                <a:cubicBezTo>
                  <a:pt x="3436947" y="2704933"/>
                  <a:pt x="3710238" y="2680949"/>
                  <a:pt x="3979509" y="2649183"/>
                </a:cubicBezTo>
                <a:cubicBezTo>
                  <a:pt x="4108869" y="2651869"/>
                  <a:pt x="4087914" y="2474551"/>
                  <a:pt x="3962784" y="2507298"/>
                </a:cubicBezTo>
                <a:cubicBezTo>
                  <a:pt x="3775017" y="2529454"/>
                  <a:pt x="3585270" y="2547703"/>
                  <a:pt x="3396046" y="2562038"/>
                </a:cubicBezTo>
                <a:cubicBezTo>
                  <a:pt x="3474713" y="2503755"/>
                  <a:pt x="3555742" y="2439566"/>
                  <a:pt x="3637610" y="2369091"/>
                </a:cubicBezTo>
                <a:cubicBezTo>
                  <a:pt x="3714486" y="2302911"/>
                  <a:pt x="3761711" y="2210814"/>
                  <a:pt x="3770598" y="2109763"/>
                </a:cubicBezTo>
                <a:cubicBezTo>
                  <a:pt x="3775618" y="2052613"/>
                  <a:pt x="3797496" y="2002016"/>
                  <a:pt x="3833863" y="1963411"/>
                </a:cubicBezTo>
                <a:cubicBezTo>
                  <a:pt x="3969146" y="1819793"/>
                  <a:pt x="4092752" y="1666336"/>
                  <a:pt x="4201233" y="1507269"/>
                </a:cubicBezTo>
                <a:cubicBezTo>
                  <a:pt x="4202604" y="1505259"/>
                  <a:pt x="4203928" y="1503230"/>
                  <a:pt x="4205300" y="1501220"/>
                </a:cubicBezTo>
                <a:cubicBezTo>
                  <a:pt x="4237256" y="1516117"/>
                  <a:pt x="4271194" y="1526776"/>
                  <a:pt x="4305988" y="1532414"/>
                </a:cubicBezTo>
                <a:cubicBezTo>
                  <a:pt x="4428442" y="1552255"/>
                  <a:pt x="4535808" y="1629760"/>
                  <a:pt x="4593186" y="1739745"/>
                </a:cubicBezTo>
                <a:cubicBezTo>
                  <a:pt x="4661852" y="1871371"/>
                  <a:pt x="4707734" y="2012589"/>
                  <a:pt x="4729556" y="2159436"/>
                </a:cubicBezTo>
                <a:cubicBezTo>
                  <a:pt x="4747786" y="2282156"/>
                  <a:pt x="4706486" y="2407962"/>
                  <a:pt x="4619066" y="24959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9"/>
          <p:cNvSpPr/>
          <p:nvPr/>
        </p:nvSpPr>
        <p:spPr>
          <a:xfrm flipH="1">
            <a:off x="1421537" y="1811203"/>
            <a:ext cx="451110" cy="421950"/>
          </a:xfrm>
          <a:custGeom>
            <a:rect b="b" l="l" r="r" t="t"/>
            <a:pathLst>
              <a:path extrusionOk="0" h="4561618" w="4876864">
                <a:moveTo>
                  <a:pt x="4839692" y="1936671"/>
                </a:moveTo>
                <a:lnTo>
                  <a:pt x="4825328" y="1870911"/>
                </a:lnTo>
                <a:cubicBezTo>
                  <a:pt x="4781751" y="1671333"/>
                  <a:pt x="4706618" y="1485129"/>
                  <a:pt x="4602034" y="1317470"/>
                </a:cubicBezTo>
                <a:cubicBezTo>
                  <a:pt x="4428821" y="1039826"/>
                  <a:pt x="4187248" y="835819"/>
                  <a:pt x="3903422" y="727492"/>
                </a:cubicBezTo>
                <a:cubicBezTo>
                  <a:pt x="3759804" y="672675"/>
                  <a:pt x="3608738" y="645005"/>
                  <a:pt x="3457509" y="644767"/>
                </a:cubicBezTo>
                <a:cubicBezTo>
                  <a:pt x="3307586" y="308972"/>
                  <a:pt x="3074604" y="91936"/>
                  <a:pt x="2781311" y="15993"/>
                </a:cubicBezTo>
                <a:cubicBezTo>
                  <a:pt x="2596526" y="-31889"/>
                  <a:pt x="2491027" y="37567"/>
                  <a:pt x="2438382" y="95222"/>
                </a:cubicBezTo>
                <a:cubicBezTo>
                  <a:pt x="2385747" y="37558"/>
                  <a:pt x="2280200" y="-31861"/>
                  <a:pt x="2095453" y="15993"/>
                </a:cubicBezTo>
                <a:cubicBezTo>
                  <a:pt x="1802131" y="91945"/>
                  <a:pt x="1569159" y="308972"/>
                  <a:pt x="1419245" y="644757"/>
                </a:cubicBezTo>
                <a:cubicBezTo>
                  <a:pt x="1267121" y="644767"/>
                  <a:pt x="1115226" y="672389"/>
                  <a:pt x="971103" y="727253"/>
                </a:cubicBezTo>
                <a:cubicBezTo>
                  <a:pt x="897380" y="754562"/>
                  <a:pt x="825037" y="789766"/>
                  <a:pt x="756086" y="831905"/>
                </a:cubicBezTo>
                <a:cubicBezTo>
                  <a:pt x="722424" y="852478"/>
                  <a:pt x="711814" y="896446"/>
                  <a:pt x="732388" y="930117"/>
                </a:cubicBezTo>
                <a:cubicBezTo>
                  <a:pt x="752962" y="963778"/>
                  <a:pt x="796929" y="974389"/>
                  <a:pt x="830600" y="953815"/>
                </a:cubicBezTo>
                <a:cubicBezTo>
                  <a:pt x="891684" y="916487"/>
                  <a:pt x="955654" y="885340"/>
                  <a:pt x="1021328" y="861003"/>
                </a:cubicBezTo>
                <a:cubicBezTo>
                  <a:pt x="1215077" y="787251"/>
                  <a:pt x="1423922" y="768525"/>
                  <a:pt x="1625271" y="806844"/>
                </a:cubicBezTo>
                <a:lnTo>
                  <a:pt x="1626509" y="807073"/>
                </a:lnTo>
                <a:cubicBezTo>
                  <a:pt x="1705471" y="822103"/>
                  <a:pt x="1776794" y="875319"/>
                  <a:pt x="1822191" y="953082"/>
                </a:cubicBezTo>
                <a:cubicBezTo>
                  <a:pt x="1862310" y="1021795"/>
                  <a:pt x="1879969" y="1105129"/>
                  <a:pt x="1871940" y="1187749"/>
                </a:cubicBezTo>
                <a:lnTo>
                  <a:pt x="1845136" y="1463279"/>
                </a:lnTo>
                <a:cubicBezTo>
                  <a:pt x="1825610" y="1663942"/>
                  <a:pt x="1894790" y="1900886"/>
                  <a:pt x="2023111" y="2081842"/>
                </a:cubicBezTo>
                <a:cubicBezTo>
                  <a:pt x="1967694" y="2163881"/>
                  <a:pt x="1930128" y="2264093"/>
                  <a:pt x="1916231" y="2371459"/>
                </a:cubicBezTo>
                <a:cubicBezTo>
                  <a:pt x="1908430" y="2431705"/>
                  <a:pt x="1911202" y="2491474"/>
                  <a:pt x="1922965" y="2547643"/>
                </a:cubicBezTo>
                <a:cubicBezTo>
                  <a:pt x="1836888" y="2592620"/>
                  <a:pt x="1762955" y="2661048"/>
                  <a:pt x="1710872" y="2745011"/>
                </a:cubicBezTo>
                <a:cubicBezTo>
                  <a:pt x="1661809" y="2824134"/>
                  <a:pt x="1630319" y="2916584"/>
                  <a:pt x="1619832" y="3012368"/>
                </a:cubicBezTo>
                <a:lnTo>
                  <a:pt x="1591019" y="3275629"/>
                </a:lnTo>
                <a:cubicBezTo>
                  <a:pt x="1576674" y="3406569"/>
                  <a:pt x="1502598" y="3517678"/>
                  <a:pt x="1397680" y="3565589"/>
                </a:cubicBezTo>
                <a:cubicBezTo>
                  <a:pt x="1300211" y="3610128"/>
                  <a:pt x="1191416" y="3593412"/>
                  <a:pt x="1106692" y="3520860"/>
                </a:cubicBezTo>
                <a:lnTo>
                  <a:pt x="1079698" y="3497742"/>
                </a:lnTo>
                <a:cubicBezTo>
                  <a:pt x="1025872" y="3451642"/>
                  <a:pt x="1003517" y="3367241"/>
                  <a:pt x="1025329" y="3292517"/>
                </a:cubicBezTo>
                <a:cubicBezTo>
                  <a:pt x="1039369" y="3244444"/>
                  <a:pt x="1023748" y="3193895"/>
                  <a:pt x="985534" y="3163739"/>
                </a:cubicBezTo>
                <a:cubicBezTo>
                  <a:pt x="950129" y="3135802"/>
                  <a:pt x="903914" y="3132287"/>
                  <a:pt x="864909" y="3154576"/>
                </a:cubicBezTo>
                <a:lnTo>
                  <a:pt x="820380" y="3179998"/>
                </a:lnTo>
                <a:cubicBezTo>
                  <a:pt x="718853" y="3237977"/>
                  <a:pt x="600276" y="3243654"/>
                  <a:pt x="495082" y="3195600"/>
                </a:cubicBezTo>
                <a:cubicBezTo>
                  <a:pt x="386144" y="3145851"/>
                  <a:pt x="310621" y="3052944"/>
                  <a:pt x="257385" y="2903240"/>
                </a:cubicBezTo>
                <a:cubicBezTo>
                  <a:pt x="236535" y="2844566"/>
                  <a:pt x="214361" y="2768585"/>
                  <a:pt x="196568" y="2694766"/>
                </a:cubicBezTo>
                <a:cubicBezTo>
                  <a:pt x="134627" y="2437801"/>
                  <a:pt x="126236" y="2192589"/>
                  <a:pt x="171632" y="1965951"/>
                </a:cubicBezTo>
                <a:cubicBezTo>
                  <a:pt x="234487" y="1652045"/>
                  <a:pt x="380896" y="1363371"/>
                  <a:pt x="583883" y="1153097"/>
                </a:cubicBezTo>
                <a:cubicBezTo>
                  <a:pt x="611287" y="1124713"/>
                  <a:pt x="610496" y="1079488"/>
                  <a:pt x="582102" y="1052084"/>
                </a:cubicBezTo>
                <a:cubicBezTo>
                  <a:pt x="553708" y="1024681"/>
                  <a:pt x="508493" y="1025481"/>
                  <a:pt x="481099" y="1053866"/>
                </a:cubicBezTo>
                <a:cubicBezTo>
                  <a:pt x="259348" y="1283561"/>
                  <a:pt x="99680" y="1597515"/>
                  <a:pt x="31538" y="1937890"/>
                </a:cubicBezTo>
                <a:cubicBezTo>
                  <a:pt x="-17954" y="2185036"/>
                  <a:pt x="-9162" y="2450945"/>
                  <a:pt x="57675" y="2728237"/>
                </a:cubicBezTo>
                <a:cubicBezTo>
                  <a:pt x="83564" y="2835650"/>
                  <a:pt x="109567" y="2913965"/>
                  <a:pt x="122769" y="2951093"/>
                </a:cubicBezTo>
                <a:cubicBezTo>
                  <a:pt x="187472" y="3133059"/>
                  <a:pt x="282465" y="3250083"/>
                  <a:pt x="420615" y="3318168"/>
                </a:cubicBezTo>
                <a:cubicBezTo>
                  <a:pt x="313030" y="3685852"/>
                  <a:pt x="362246" y="4037248"/>
                  <a:pt x="556547" y="4268220"/>
                </a:cubicBezTo>
                <a:cubicBezTo>
                  <a:pt x="675790" y="4409971"/>
                  <a:pt x="893274" y="4561619"/>
                  <a:pt x="1278056" y="4561619"/>
                </a:cubicBezTo>
                <a:cubicBezTo>
                  <a:pt x="1360361" y="4561619"/>
                  <a:pt x="1450392" y="4554675"/>
                  <a:pt x="1548671" y="4539197"/>
                </a:cubicBezTo>
                <a:cubicBezTo>
                  <a:pt x="1944539" y="4476903"/>
                  <a:pt x="2236557" y="4209203"/>
                  <a:pt x="2393148" y="3765043"/>
                </a:cubicBezTo>
                <a:cubicBezTo>
                  <a:pt x="2410626" y="3715455"/>
                  <a:pt x="2425457" y="3666402"/>
                  <a:pt x="2438096" y="3618786"/>
                </a:cubicBezTo>
                <a:cubicBezTo>
                  <a:pt x="2492436" y="3823755"/>
                  <a:pt x="2588267" y="4055174"/>
                  <a:pt x="2757260" y="4237388"/>
                </a:cubicBezTo>
                <a:cubicBezTo>
                  <a:pt x="2771338" y="4252561"/>
                  <a:pt x="2790464" y="4260248"/>
                  <a:pt x="2809657" y="4260248"/>
                </a:cubicBezTo>
                <a:cubicBezTo>
                  <a:pt x="2827030" y="4260248"/>
                  <a:pt x="2844461" y="4253942"/>
                  <a:pt x="2858215" y="4241188"/>
                </a:cubicBezTo>
                <a:cubicBezTo>
                  <a:pt x="2887143" y="4214366"/>
                  <a:pt x="2888848" y="4169160"/>
                  <a:pt x="2862016" y="4140232"/>
                </a:cubicBezTo>
                <a:cubicBezTo>
                  <a:pt x="2592611" y="3849739"/>
                  <a:pt x="2529260" y="3400035"/>
                  <a:pt x="2514382" y="3209926"/>
                </a:cubicBezTo>
                <a:lnTo>
                  <a:pt x="2589010" y="3235034"/>
                </a:lnTo>
                <a:cubicBezTo>
                  <a:pt x="2677183" y="3264685"/>
                  <a:pt x="2772700" y="3241901"/>
                  <a:pt x="2838346" y="3175550"/>
                </a:cubicBezTo>
                <a:cubicBezTo>
                  <a:pt x="2924300" y="3088634"/>
                  <a:pt x="2933015" y="2949817"/>
                  <a:pt x="2858625" y="2852662"/>
                </a:cubicBezTo>
                <a:lnTo>
                  <a:pt x="2814896" y="2795550"/>
                </a:lnTo>
                <a:cubicBezTo>
                  <a:pt x="2850157" y="2764975"/>
                  <a:pt x="2880256" y="2726770"/>
                  <a:pt x="2904069" y="2683365"/>
                </a:cubicBezTo>
                <a:cubicBezTo>
                  <a:pt x="2960142" y="2716312"/>
                  <a:pt x="3008463" y="2763422"/>
                  <a:pt x="3043610" y="2820239"/>
                </a:cubicBezTo>
                <a:cubicBezTo>
                  <a:pt x="3081415" y="2881351"/>
                  <a:pt x="3105713" y="2953160"/>
                  <a:pt x="3113866" y="3027884"/>
                </a:cubicBezTo>
                <a:lnTo>
                  <a:pt x="3142613" y="3291155"/>
                </a:lnTo>
                <a:cubicBezTo>
                  <a:pt x="3162349" y="3471844"/>
                  <a:pt x="3267838" y="3626787"/>
                  <a:pt x="3417914" y="3695520"/>
                </a:cubicBezTo>
                <a:cubicBezTo>
                  <a:pt x="3472368" y="3720456"/>
                  <a:pt x="3529909" y="3732667"/>
                  <a:pt x="3587192" y="3732667"/>
                </a:cubicBezTo>
                <a:cubicBezTo>
                  <a:pt x="3684528" y="3732667"/>
                  <a:pt x="3781074" y="3697396"/>
                  <a:pt x="3860359" y="3629311"/>
                </a:cubicBezTo>
                <a:lnTo>
                  <a:pt x="3887287" y="3606185"/>
                </a:lnTo>
                <a:cubicBezTo>
                  <a:pt x="3968840" y="3536157"/>
                  <a:pt x="4009674" y="3423533"/>
                  <a:pt x="3997491" y="3312434"/>
                </a:cubicBezTo>
                <a:cubicBezTo>
                  <a:pt x="4098866" y="3366088"/>
                  <a:pt x="4211480" y="3382900"/>
                  <a:pt x="4320341" y="3362468"/>
                </a:cubicBezTo>
                <a:cubicBezTo>
                  <a:pt x="4412924" y="3682347"/>
                  <a:pt x="4373443" y="3983022"/>
                  <a:pt x="4210899" y="4176237"/>
                </a:cubicBezTo>
                <a:cubicBezTo>
                  <a:pt x="4037277" y="4382625"/>
                  <a:pt x="3739659" y="4459301"/>
                  <a:pt x="3350315" y="4398055"/>
                </a:cubicBezTo>
                <a:cubicBezTo>
                  <a:pt x="3263580" y="4384406"/>
                  <a:pt x="3182046" y="4359355"/>
                  <a:pt x="3107999" y="4323579"/>
                </a:cubicBezTo>
                <a:cubicBezTo>
                  <a:pt x="3072471" y="4306406"/>
                  <a:pt x="3029751" y="4321312"/>
                  <a:pt x="3012606" y="4356831"/>
                </a:cubicBezTo>
                <a:cubicBezTo>
                  <a:pt x="2995442" y="4392359"/>
                  <a:pt x="3010330" y="4435069"/>
                  <a:pt x="3045858" y="4452233"/>
                </a:cubicBezTo>
                <a:cubicBezTo>
                  <a:pt x="3132545" y="4494105"/>
                  <a:pt x="3227500" y="4523366"/>
                  <a:pt x="3328103" y="4539187"/>
                </a:cubicBezTo>
                <a:cubicBezTo>
                  <a:pt x="3426420" y="4554665"/>
                  <a:pt x="3516393" y="4561609"/>
                  <a:pt x="3598717" y="4561609"/>
                </a:cubicBezTo>
                <a:cubicBezTo>
                  <a:pt x="3983451" y="4561609"/>
                  <a:pt x="4201002" y="4409952"/>
                  <a:pt x="4320227" y="4268210"/>
                </a:cubicBezTo>
                <a:cubicBezTo>
                  <a:pt x="4514870" y="4036829"/>
                  <a:pt x="4563905" y="3684614"/>
                  <a:pt x="4455577" y="3316234"/>
                </a:cubicBezTo>
                <a:cubicBezTo>
                  <a:pt x="4595376" y="3245263"/>
                  <a:pt x="4702217" y="3111999"/>
                  <a:pt x="4750223" y="2947121"/>
                </a:cubicBezTo>
                <a:lnTo>
                  <a:pt x="4813012" y="2731456"/>
                </a:lnTo>
                <a:cubicBezTo>
                  <a:pt x="4887869" y="2474338"/>
                  <a:pt x="4897099" y="2199504"/>
                  <a:pt x="4839692" y="1936671"/>
                </a:cubicBezTo>
                <a:close/>
                <a:moveTo>
                  <a:pt x="1945587" y="881044"/>
                </a:moveTo>
                <a:cubicBezTo>
                  <a:pt x="1879350" y="767592"/>
                  <a:pt x="1772784" y="689477"/>
                  <a:pt x="1653198" y="666712"/>
                </a:cubicBezTo>
                <a:lnTo>
                  <a:pt x="1651960" y="666484"/>
                </a:lnTo>
                <a:cubicBezTo>
                  <a:pt x="1625556" y="661455"/>
                  <a:pt x="1599020" y="657387"/>
                  <a:pt x="1572426" y="654101"/>
                </a:cubicBezTo>
                <a:cubicBezTo>
                  <a:pt x="1704452" y="384220"/>
                  <a:pt x="1892104" y="216237"/>
                  <a:pt x="2131277" y="154306"/>
                </a:cubicBezTo>
                <a:cubicBezTo>
                  <a:pt x="2227308" y="129455"/>
                  <a:pt x="2297802" y="145200"/>
                  <a:pt x="2340894" y="201102"/>
                </a:cubicBezTo>
                <a:cubicBezTo>
                  <a:pt x="2364154" y="231296"/>
                  <a:pt x="2399701" y="248613"/>
                  <a:pt x="2438391" y="248613"/>
                </a:cubicBezTo>
                <a:cubicBezTo>
                  <a:pt x="2477092" y="248613"/>
                  <a:pt x="2512629" y="231296"/>
                  <a:pt x="2535889" y="201111"/>
                </a:cubicBezTo>
                <a:cubicBezTo>
                  <a:pt x="2578980" y="145190"/>
                  <a:pt x="2649503" y="129455"/>
                  <a:pt x="2745506" y="154315"/>
                </a:cubicBezTo>
                <a:cubicBezTo>
                  <a:pt x="2984602" y="216228"/>
                  <a:pt x="3172207" y="384144"/>
                  <a:pt x="3304243" y="653930"/>
                </a:cubicBezTo>
                <a:cubicBezTo>
                  <a:pt x="3277268" y="657245"/>
                  <a:pt x="3250360" y="661388"/>
                  <a:pt x="3223575" y="666503"/>
                </a:cubicBezTo>
                <a:lnTo>
                  <a:pt x="3222328" y="666741"/>
                </a:lnTo>
                <a:cubicBezTo>
                  <a:pt x="3103017" y="689515"/>
                  <a:pt x="2996690" y="767658"/>
                  <a:pt x="2930615" y="881130"/>
                </a:cubicBezTo>
                <a:cubicBezTo>
                  <a:pt x="2875636" y="975551"/>
                  <a:pt x="2851357" y="1089356"/>
                  <a:pt x="2862254" y="1201570"/>
                </a:cubicBezTo>
                <a:lnTo>
                  <a:pt x="2888991" y="1477109"/>
                </a:lnTo>
                <a:cubicBezTo>
                  <a:pt x="2904107" y="1632871"/>
                  <a:pt x="2851510" y="1822790"/>
                  <a:pt x="2755536" y="1971742"/>
                </a:cubicBezTo>
                <a:lnTo>
                  <a:pt x="2740848" y="1959141"/>
                </a:lnTo>
                <a:cubicBezTo>
                  <a:pt x="2559930" y="1803836"/>
                  <a:pt x="2316833" y="1803836"/>
                  <a:pt x="2135915" y="1959131"/>
                </a:cubicBezTo>
                <a:lnTo>
                  <a:pt x="2121161" y="1971790"/>
                </a:lnTo>
                <a:cubicBezTo>
                  <a:pt x="2024921" y="1822838"/>
                  <a:pt x="1972171" y="1632900"/>
                  <a:pt x="1987326" y="1477109"/>
                </a:cubicBezTo>
                <a:lnTo>
                  <a:pt x="2014129" y="1201579"/>
                </a:lnTo>
                <a:cubicBezTo>
                  <a:pt x="2025063" y="1089327"/>
                  <a:pt x="2000727" y="975484"/>
                  <a:pt x="1945587" y="881044"/>
                </a:cubicBezTo>
                <a:close/>
                <a:moveTo>
                  <a:pt x="1526468" y="4398055"/>
                </a:moveTo>
                <a:cubicBezTo>
                  <a:pt x="1137105" y="4459339"/>
                  <a:pt x="839506" y="4382625"/>
                  <a:pt x="665884" y="4176237"/>
                </a:cubicBezTo>
                <a:cubicBezTo>
                  <a:pt x="503464" y="3983156"/>
                  <a:pt x="463906" y="3682766"/>
                  <a:pt x="556242" y="3363135"/>
                </a:cubicBezTo>
                <a:cubicBezTo>
                  <a:pt x="664255" y="3382471"/>
                  <a:pt x="775774" y="3365431"/>
                  <a:pt x="876263" y="3312281"/>
                </a:cubicBezTo>
                <a:cubicBezTo>
                  <a:pt x="864014" y="3423466"/>
                  <a:pt x="904952" y="3536185"/>
                  <a:pt x="986772" y="3606251"/>
                </a:cubicBezTo>
                <a:lnTo>
                  <a:pt x="1013766" y="3629368"/>
                </a:lnTo>
                <a:cubicBezTo>
                  <a:pt x="1093214" y="3697406"/>
                  <a:pt x="1189950" y="3732658"/>
                  <a:pt x="1287476" y="3732658"/>
                </a:cubicBezTo>
                <a:cubicBezTo>
                  <a:pt x="1344845" y="3732658"/>
                  <a:pt x="1402500" y="3720456"/>
                  <a:pt x="1457050" y="3695548"/>
                </a:cubicBezTo>
                <a:cubicBezTo>
                  <a:pt x="1607497" y="3626825"/>
                  <a:pt x="1713253" y="3471882"/>
                  <a:pt x="1733046" y="3291164"/>
                </a:cubicBezTo>
                <a:lnTo>
                  <a:pt x="1761859" y="3027903"/>
                </a:lnTo>
                <a:cubicBezTo>
                  <a:pt x="1770041" y="2953198"/>
                  <a:pt x="1794397" y="2881418"/>
                  <a:pt x="1832297" y="2820315"/>
                </a:cubicBezTo>
                <a:cubicBezTo>
                  <a:pt x="1867549" y="2763489"/>
                  <a:pt x="1916183" y="2716331"/>
                  <a:pt x="1972705" y="2683317"/>
                </a:cubicBezTo>
                <a:cubicBezTo>
                  <a:pt x="1996660" y="2726980"/>
                  <a:pt x="2026978" y="2765384"/>
                  <a:pt x="2062506" y="2796055"/>
                </a:cubicBezTo>
                <a:lnTo>
                  <a:pt x="2019158" y="2852662"/>
                </a:lnTo>
                <a:cubicBezTo>
                  <a:pt x="1944758" y="2949817"/>
                  <a:pt x="1953483" y="3088625"/>
                  <a:pt x="2039456" y="3175550"/>
                </a:cubicBezTo>
                <a:cubicBezTo>
                  <a:pt x="2086062" y="3222670"/>
                  <a:pt x="2147736" y="3247816"/>
                  <a:pt x="2211153" y="3247816"/>
                </a:cubicBezTo>
                <a:cubicBezTo>
                  <a:pt x="2237042" y="3247816"/>
                  <a:pt x="2263217" y="3243625"/>
                  <a:pt x="2288773" y="3235024"/>
                </a:cubicBezTo>
                <a:lnTo>
                  <a:pt x="2362458" y="3210230"/>
                </a:lnTo>
                <a:cubicBezTo>
                  <a:pt x="2353924" y="3320682"/>
                  <a:pt x="2329159" y="3518307"/>
                  <a:pt x="2257207" y="3720952"/>
                </a:cubicBezTo>
                <a:cubicBezTo>
                  <a:pt x="2116932" y="4116010"/>
                  <a:pt x="1871073" y="4343829"/>
                  <a:pt x="1526468" y="4398055"/>
                </a:cubicBezTo>
                <a:close/>
                <a:moveTo>
                  <a:pt x="2736743" y="3075080"/>
                </a:moveTo>
                <a:cubicBezTo>
                  <a:pt x="2709787" y="3102341"/>
                  <a:pt x="2670639" y="3111723"/>
                  <a:pt x="2634568" y="3099607"/>
                </a:cubicBezTo>
                <a:lnTo>
                  <a:pt x="2515915" y="3059688"/>
                </a:lnTo>
                <a:cubicBezTo>
                  <a:pt x="2466252" y="3042981"/>
                  <a:pt x="2411531" y="3042971"/>
                  <a:pt x="2361848" y="3059688"/>
                </a:cubicBezTo>
                <a:lnTo>
                  <a:pt x="2243196" y="3099607"/>
                </a:lnTo>
                <a:cubicBezTo>
                  <a:pt x="2207134" y="3111732"/>
                  <a:pt x="2167986" y="3102341"/>
                  <a:pt x="2141021" y="3075080"/>
                </a:cubicBezTo>
                <a:cubicBezTo>
                  <a:pt x="2104959" y="3038609"/>
                  <a:pt x="2101330" y="2980335"/>
                  <a:pt x="2132572" y="2939530"/>
                </a:cubicBezTo>
                <a:lnTo>
                  <a:pt x="2189608" y="2865054"/>
                </a:lnTo>
                <a:cubicBezTo>
                  <a:pt x="2271294" y="2891991"/>
                  <a:pt x="2354819" y="2905583"/>
                  <a:pt x="2438391" y="2905583"/>
                </a:cubicBezTo>
                <a:cubicBezTo>
                  <a:pt x="2522212" y="2905583"/>
                  <a:pt x="2606041" y="2891886"/>
                  <a:pt x="2687956" y="2864787"/>
                </a:cubicBezTo>
                <a:lnTo>
                  <a:pt x="2745192" y="2939530"/>
                </a:lnTo>
                <a:cubicBezTo>
                  <a:pt x="2776443" y="2980335"/>
                  <a:pt x="2772814" y="3038609"/>
                  <a:pt x="2736743" y="3075080"/>
                </a:cubicBezTo>
                <a:close/>
                <a:moveTo>
                  <a:pt x="2664705" y="2721731"/>
                </a:moveTo>
                <a:cubicBezTo>
                  <a:pt x="2516658" y="2776205"/>
                  <a:pt x="2360124" y="2776205"/>
                  <a:pt x="2212077" y="2721731"/>
                </a:cubicBezTo>
                <a:cubicBezTo>
                  <a:pt x="2106559" y="2682907"/>
                  <a:pt x="2038837" y="2537108"/>
                  <a:pt x="2057906" y="2389795"/>
                </a:cubicBezTo>
                <a:cubicBezTo>
                  <a:pt x="2074136" y="2264398"/>
                  <a:pt x="2129477" y="2152955"/>
                  <a:pt x="2209725" y="2084071"/>
                </a:cubicBezTo>
                <a:cubicBezTo>
                  <a:pt x="2344218" y="1952387"/>
                  <a:pt x="2532565" y="1952416"/>
                  <a:pt x="2667058" y="2084071"/>
                </a:cubicBezTo>
                <a:cubicBezTo>
                  <a:pt x="2747306" y="2152955"/>
                  <a:pt x="2802637" y="2264398"/>
                  <a:pt x="2818877" y="2389795"/>
                </a:cubicBezTo>
                <a:lnTo>
                  <a:pt x="2818877" y="2389804"/>
                </a:lnTo>
                <a:cubicBezTo>
                  <a:pt x="2837937" y="2537108"/>
                  <a:pt x="2770223" y="2682907"/>
                  <a:pt x="2664705" y="2721731"/>
                </a:cubicBezTo>
                <a:close/>
                <a:moveTo>
                  <a:pt x="4675833" y="2691518"/>
                </a:moveTo>
                <a:lnTo>
                  <a:pt x="4613044" y="2907183"/>
                </a:lnTo>
                <a:cubicBezTo>
                  <a:pt x="4574516" y="3039523"/>
                  <a:pt x="4488591" y="3144660"/>
                  <a:pt x="4377300" y="3195619"/>
                </a:cubicBezTo>
                <a:cubicBezTo>
                  <a:pt x="4272478" y="3243625"/>
                  <a:pt x="4154349" y="3237948"/>
                  <a:pt x="4053193" y="3180027"/>
                </a:cubicBezTo>
                <a:lnTo>
                  <a:pt x="4008769" y="3154595"/>
                </a:lnTo>
                <a:cubicBezTo>
                  <a:pt x="3969840" y="3132306"/>
                  <a:pt x="3923672" y="3135774"/>
                  <a:pt x="3888325" y="3163625"/>
                </a:cubicBezTo>
                <a:cubicBezTo>
                  <a:pt x="3850073" y="3193752"/>
                  <a:pt x="3834413" y="3244311"/>
                  <a:pt x="3848425" y="3292441"/>
                </a:cubicBezTo>
                <a:cubicBezTo>
                  <a:pt x="3870199" y="3367250"/>
                  <a:pt x="3847901" y="3451689"/>
                  <a:pt x="3794218" y="3497800"/>
                </a:cubicBezTo>
                <a:lnTo>
                  <a:pt x="3767291" y="3520927"/>
                </a:lnTo>
                <a:cubicBezTo>
                  <a:pt x="3682909" y="3593383"/>
                  <a:pt x="3574533" y="3610100"/>
                  <a:pt x="3477417" y="3565618"/>
                </a:cubicBezTo>
                <a:cubicBezTo>
                  <a:pt x="3372822" y="3517717"/>
                  <a:pt x="3298956" y="3406598"/>
                  <a:pt x="3284659" y="3275648"/>
                </a:cubicBezTo>
                <a:lnTo>
                  <a:pt x="3255913" y="3012387"/>
                </a:lnTo>
                <a:cubicBezTo>
                  <a:pt x="3245454" y="2916622"/>
                  <a:pt x="3214069" y="2824192"/>
                  <a:pt x="3165120" y="2745077"/>
                </a:cubicBezTo>
                <a:cubicBezTo>
                  <a:pt x="3113123" y="2661019"/>
                  <a:pt x="3039467" y="2592563"/>
                  <a:pt x="2953827" y="2547643"/>
                </a:cubicBezTo>
                <a:cubicBezTo>
                  <a:pt x="2965591" y="2491474"/>
                  <a:pt x="2968362" y="2431705"/>
                  <a:pt x="2960562" y="2371459"/>
                </a:cubicBezTo>
                <a:cubicBezTo>
                  <a:pt x="2946655" y="2264084"/>
                  <a:pt x="2909079" y="2163852"/>
                  <a:pt x="2853653" y="2081804"/>
                </a:cubicBezTo>
                <a:cubicBezTo>
                  <a:pt x="2981659" y="1900867"/>
                  <a:pt x="3050678" y="1663932"/>
                  <a:pt x="3031208" y="1463307"/>
                </a:cubicBezTo>
                <a:lnTo>
                  <a:pt x="3004472" y="1187768"/>
                </a:lnTo>
                <a:cubicBezTo>
                  <a:pt x="2996442" y="1105129"/>
                  <a:pt x="3014073" y="1021757"/>
                  <a:pt x="3054097" y="953024"/>
                </a:cubicBezTo>
                <a:cubicBezTo>
                  <a:pt x="3099350" y="875291"/>
                  <a:pt x="3170435" y="822094"/>
                  <a:pt x="3249150" y="807082"/>
                </a:cubicBezTo>
                <a:lnTo>
                  <a:pt x="3250398" y="806844"/>
                </a:lnTo>
                <a:cubicBezTo>
                  <a:pt x="3451099" y="768544"/>
                  <a:pt x="3659315" y="787270"/>
                  <a:pt x="3852502" y="860994"/>
                </a:cubicBezTo>
                <a:cubicBezTo>
                  <a:pt x="4106971" y="958120"/>
                  <a:pt x="4324246" y="1142124"/>
                  <a:pt x="4480828" y="1393118"/>
                </a:cubicBezTo>
                <a:cubicBezTo>
                  <a:pt x="4576735" y="1546842"/>
                  <a:pt x="4645686" y="1717853"/>
                  <a:pt x="4685768" y="1901410"/>
                </a:cubicBezTo>
                <a:lnTo>
                  <a:pt x="4700131" y="1967170"/>
                </a:lnTo>
                <a:cubicBezTo>
                  <a:pt x="4752433" y="2206753"/>
                  <a:pt x="4744032" y="2457241"/>
                  <a:pt x="4675833" y="26915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/>
          <p:nvPr>
            <p:ph type="title"/>
          </p:nvPr>
        </p:nvSpPr>
        <p:spPr>
          <a:xfrm>
            <a:off x="5676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will this do my future?</a:t>
            </a:r>
            <a:endParaRPr/>
          </a:p>
        </p:txBody>
      </p:sp>
      <p:sp>
        <p:nvSpPr>
          <p:cNvPr id="459" name="Google Shape;459;p50"/>
          <p:cNvSpPr txBox="1"/>
          <p:nvPr>
            <p:ph idx="1" type="subTitle"/>
          </p:nvPr>
        </p:nvSpPr>
        <p:spPr>
          <a:xfrm>
            <a:off x="567600" y="1477725"/>
            <a:ext cx="6752400" cy="25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As a future educator, I want to think about the actions I take with teaching my students the information I have learned </a:t>
            </a:r>
            <a:r>
              <a:rPr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throughout</a:t>
            </a:r>
            <a:r>
              <a:rPr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my time in AmeriCorps. I want to be able to use recycled materials for </a:t>
            </a:r>
            <a:r>
              <a:rPr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building</a:t>
            </a:r>
            <a:r>
              <a:rPr lang="en" sz="1800">
                <a:solidFill>
                  <a:srgbClr val="111111"/>
                </a:solidFill>
                <a:latin typeface="Roboto"/>
                <a:ea typeface="Roboto"/>
                <a:cs typeface="Roboto"/>
                <a:sym typeface="Roboto"/>
              </a:rPr>
              <a:t> sets and prop pieces but als the way I conduct a classroom. In theatre, paper is used a lot for scripts and in classroom for drawing. I want to think about how do this differently to decrease the amount of paper I use. </a:t>
            </a:r>
            <a:endParaRPr sz="18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1111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60" name="Google Shape;460;p50"/>
          <p:cNvGrpSpPr/>
          <p:nvPr/>
        </p:nvGrpSpPr>
        <p:grpSpPr>
          <a:xfrm>
            <a:off x="7210825" y="2864375"/>
            <a:ext cx="3570752" cy="3264600"/>
            <a:chOff x="7058425" y="2864375"/>
            <a:chExt cx="3570752" cy="3264600"/>
          </a:xfrm>
        </p:grpSpPr>
        <p:sp>
          <p:nvSpPr>
            <p:cNvPr id="461" name="Google Shape;461;p50"/>
            <p:cNvSpPr/>
            <p:nvPr/>
          </p:nvSpPr>
          <p:spPr>
            <a:xfrm flipH="1" rot="4007867">
              <a:off x="7753786" y="3253584"/>
              <a:ext cx="2486182" cy="2486182"/>
            </a:xfrm>
            <a:prstGeom prst="ellipse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89870">
              <a:off x="7436277" y="3319491"/>
              <a:ext cx="1577471" cy="17217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1"/>
          <p:cNvSpPr txBox="1"/>
          <p:nvPr>
            <p:ph type="title"/>
          </p:nvPr>
        </p:nvSpPr>
        <p:spPr>
          <a:xfrm>
            <a:off x="669225" y="17145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Thank you!</a:t>
            </a:r>
            <a:endParaRPr sz="6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/>
          <p:nvPr/>
        </p:nvSpPr>
        <p:spPr>
          <a:xfrm>
            <a:off x="276775" y="529500"/>
            <a:ext cx="2486100" cy="24861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4"/>
          <p:cNvSpPr txBox="1"/>
          <p:nvPr>
            <p:ph idx="1" type="subTitle"/>
          </p:nvPr>
        </p:nvSpPr>
        <p:spPr>
          <a:xfrm>
            <a:off x="4359225" y="2816925"/>
            <a:ext cx="3878100" cy="1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Air Justice project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UKY Environmental and Sustainability Studies</a:t>
            </a:r>
            <a:endParaRPr sz="14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jabe295@uky.edu</a:t>
            </a:r>
            <a:endParaRPr sz="1400"/>
          </a:p>
        </p:txBody>
      </p:sp>
      <p:sp>
        <p:nvSpPr>
          <p:cNvPr id="279" name="Google Shape;279;p34"/>
          <p:cNvSpPr txBox="1"/>
          <p:nvPr>
            <p:ph type="title"/>
          </p:nvPr>
        </p:nvSpPr>
        <p:spPr>
          <a:xfrm>
            <a:off x="4359250" y="1331625"/>
            <a:ext cx="3878100" cy="13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 Bell</a:t>
            </a:r>
            <a:endParaRPr/>
          </a:p>
        </p:txBody>
      </p:sp>
      <p:pic>
        <p:nvPicPr>
          <p:cNvPr id="280" name="Google Shape;280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793" l="0" r="0" t="8793"/>
          <a:stretch/>
        </p:blipFill>
        <p:spPr>
          <a:xfrm>
            <a:off x="1048000" y="1145250"/>
            <a:ext cx="3145500" cy="3456300"/>
          </a:xfrm>
          <a:prstGeom prst="round2SameRect">
            <a:avLst>
              <a:gd fmla="val 50000" name="adj1"/>
              <a:gd fmla="val 0" name="adj2"/>
            </a:avLst>
          </a:prstGeom>
        </p:spPr>
      </p:pic>
      <p:pic>
        <p:nvPicPr>
          <p:cNvPr id="281" name="Google Shape;28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18097">
            <a:off x="323470" y="1069274"/>
            <a:ext cx="1577472" cy="172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/>
          <p:nvPr/>
        </p:nvSpPr>
        <p:spPr>
          <a:xfrm flipH="1" rot="10800000">
            <a:off x="5001175" y="2110650"/>
            <a:ext cx="2486100" cy="24861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5"/>
          <p:cNvSpPr txBox="1"/>
          <p:nvPr>
            <p:ph type="title"/>
          </p:nvPr>
        </p:nvSpPr>
        <p:spPr>
          <a:xfrm>
            <a:off x="710475" y="2057400"/>
            <a:ext cx="3699600" cy="15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 Justice Project</a:t>
            </a:r>
            <a:endParaRPr/>
          </a:p>
        </p:txBody>
      </p:sp>
      <p:sp>
        <p:nvSpPr>
          <p:cNvPr id="288" name="Google Shape;288;p35"/>
          <p:cNvSpPr txBox="1"/>
          <p:nvPr>
            <p:ph idx="1" type="subTitle"/>
          </p:nvPr>
        </p:nvSpPr>
        <p:spPr>
          <a:xfrm>
            <a:off x="1079625" y="3554500"/>
            <a:ext cx="3045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towards sustainability for All</a:t>
            </a:r>
            <a:endParaRPr/>
          </a:p>
        </p:txBody>
      </p:sp>
      <p:sp>
        <p:nvSpPr>
          <p:cNvPr id="289" name="Google Shape;289;p35"/>
          <p:cNvSpPr txBox="1"/>
          <p:nvPr>
            <p:ph idx="2" type="title"/>
          </p:nvPr>
        </p:nvSpPr>
        <p:spPr>
          <a:xfrm>
            <a:off x="1396125" y="961825"/>
            <a:ext cx="2328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90" name="Google Shape;290;p35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9105" r="19105" t="0"/>
          <a:stretch/>
        </p:blipFill>
        <p:spPr>
          <a:xfrm flipH="1">
            <a:off x="5687700" y="961825"/>
            <a:ext cx="3456300" cy="3145500"/>
          </a:xfrm>
          <a:prstGeom prst="flowChartDelay">
            <a:avLst/>
          </a:prstGeom>
        </p:spPr>
      </p:pic>
      <p:pic>
        <p:nvPicPr>
          <p:cNvPr id="291" name="Google Shape;29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3124460">
            <a:off x="5922300" y="309553"/>
            <a:ext cx="643840" cy="1381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781903">
            <a:off x="5276470" y="2335264"/>
            <a:ext cx="1577472" cy="172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5832850" y="1414300"/>
            <a:ext cx="3063900" cy="12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Rubbertown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&amp;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</a:t>
            </a:r>
            <a:r>
              <a:rPr lang="en" sz="2400"/>
              <a:t>he</a:t>
            </a:r>
            <a:r>
              <a:rPr lang="en"/>
              <a:t> </a:t>
            </a:r>
            <a:r>
              <a:rPr lang="en"/>
              <a:t>West End</a:t>
            </a:r>
            <a:endParaRPr/>
          </a:p>
        </p:txBody>
      </p:sp>
      <p:grpSp>
        <p:nvGrpSpPr>
          <p:cNvPr id="298" name="Google Shape;298;p36"/>
          <p:cNvGrpSpPr/>
          <p:nvPr/>
        </p:nvGrpSpPr>
        <p:grpSpPr>
          <a:xfrm>
            <a:off x="7210825" y="2864375"/>
            <a:ext cx="3570752" cy="3264600"/>
            <a:chOff x="7058425" y="2864375"/>
            <a:chExt cx="3570752" cy="3264600"/>
          </a:xfrm>
        </p:grpSpPr>
        <p:sp>
          <p:nvSpPr>
            <p:cNvPr id="299" name="Google Shape;299;p36"/>
            <p:cNvSpPr/>
            <p:nvPr/>
          </p:nvSpPr>
          <p:spPr>
            <a:xfrm flipH="1" rot="4007867">
              <a:off x="7753786" y="3253584"/>
              <a:ext cx="2486182" cy="2486182"/>
            </a:xfrm>
            <a:prstGeom prst="ellipse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0" name="Google Shape;300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989870">
              <a:off x="7436277" y="3319491"/>
              <a:ext cx="1577471" cy="17217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1" name="Google Shape;30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7373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/>
          <p:nvPr/>
        </p:nvSpPr>
        <p:spPr>
          <a:xfrm flipH="1">
            <a:off x="-667521" y="3202788"/>
            <a:ext cx="2486100" cy="24861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8097">
            <a:off x="-415188" y="3437762"/>
            <a:ext cx="1577472" cy="17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100" y="0"/>
            <a:ext cx="5165890" cy="2486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9" name="Google Shape;309;p37"/>
          <p:cNvGraphicFramePr/>
          <p:nvPr/>
        </p:nvGraphicFramePr>
        <p:xfrm>
          <a:off x="1937325" y="2540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{89C5B0CE-1741-4993-AA0C-1906ABC53027}</a:tableStyleId>
              </a:tblPr>
              <a:tblGrid>
                <a:gridCol w="3044125"/>
                <a:gridCol w="2203425"/>
                <a:gridCol w="1959125"/>
              </a:tblGrid>
              <a:tr h="5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Indicator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State Percentile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US Percentile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Low Life Expectancy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75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89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Heart Disease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80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93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Asthma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96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98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2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Persons with Disabilities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52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80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0" name="Google Shape;310;p37"/>
          <p:cNvSpPr txBox="1"/>
          <p:nvPr/>
        </p:nvSpPr>
        <p:spPr>
          <a:xfrm>
            <a:off x="156750" y="180850"/>
            <a:ext cx="31950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rPr>
              <a:t>Income</a:t>
            </a:r>
            <a:endParaRPr sz="4000">
              <a:solidFill>
                <a:schemeClr val="dk1"/>
              </a:solidFill>
              <a:latin typeface="Poltawski Nowy"/>
              <a:ea typeface="Poltawski Nowy"/>
              <a:cs typeface="Poltawski Nowy"/>
              <a:sym typeface="Poltawski Now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rPr>
              <a:t>and </a:t>
            </a:r>
            <a:endParaRPr sz="4000">
              <a:solidFill>
                <a:schemeClr val="dk1"/>
              </a:solidFill>
              <a:latin typeface="Poltawski Nowy"/>
              <a:ea typeface="Poltawski Nowy"/>
              <a:cs typeface="Poltawski Nowy"/>
              <a:sym typeface="Poltawski Now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Poltawski Nowy"/>
                <a:ea typeface="Poltawski Nowy"/>
                <a:cs typeface="Poltawski Nowy"/>
                <a:sym typeface="Poltawski Nowy"/>
              </a:rPr>
              <a:t>Health</a:t>
            </a:r>
            <a:endParaRPr sz="4000">
              <a:solidFill>
                <a:schemeClr val="dk1"/>
              </a:solidFill>
              <a:latin typeface="Poltawski Nowy"/>
              <a:ea typeface="Poltawski Nowy"/>
              <a:cs typeface="Poltawski Nowy"/>
              <a:sym typeface="Poltawski Now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/>
          <p:nvPr/>
        </p:nvSpPr>
        <p:spPr>
          <a:xfrm flipH="1">
            <a:off x="-667521" y="3202788"/>
            <a:ext cx="2486100" cy="24861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"/>
          <p:cNvSpPr txBox="1"/>
          <p:nvPr>
            <p:ph type="title"/>
          </p:nvPr>
        </p:nvSpPr>
        <p:spPr>
          <a:xfrm>
            <a:off x="282200" y="1632563"/>
            <a:ext cx="3636600" cy="12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Rubbertown Asthma Risk</a:t>
            </a:r>
            <a:endParaRPr/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18097">
            <a:off x="-415188" y="3437762"/>
            <a:ext cx="1577472" cy="17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4">
            <a:alphaModFix/>
          </a:blip>
          <a:srcRect b="1391" l="936" r="502" t="636"/>
          <a:stretch/>
        </p:blipFill>
        <p:spPr>
          <a:xfrm>
            <a:off x="3595635" y="0"/>
            <a:ext cx="55483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2173650" y="1595400"/>
            <a:ext cx="4796700" cy="19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Air Justice?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"/>
          <p:cNvSpPr txBox="1"/>
          <p:nvPr>
            <p:ph type="title"/>
          </p:nvPr>
        </p:nvSpPr>
        <p:spPr>
          <a:xfrm>
            <a:off x="1390000" y="824525"/>
            <a:ext cx="2833500" cy="8823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Sustainability</a:t>
            </a:r>
            <a:endParaRPr/>
          </a:p>
        </p:txBody>
      </p:sp>
      <p:sp>
        <p:nvSpPr>
          <p:cNvPr id="329" name="Google Shape;329;p40"/>
          <p:cNvSpPr txBox="1"/>
          <p:nvPr>
            <p:ph idx="6" type="title"/>
          </p:nvPr>
        </p:nvSpPr>
        <p:spPr>
          <a:xfrm>
            <a:off x="4887600" y="824525"/>
            <a:ext cx="2833500" cy="882300"/>
          </a:xfrm>
          <a:prstGeom prst="rect">
            <a:avLst/>
          </a:prstGeom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Sustainability</a:t>
            </a:r>
            <a:endParaRPr/>
          </a:p>
        </p:txBody>
      </p:sp>
      <p:sp>
        <p:nvSpPr>
          <p:cNvPr id="330" name="Google Shape;330;p40"/>
          <p:cNvSpPr txBox="1"/>
          <p:nvPr>
            <p:ph idx="15" type="title"/>
          </p:nvPr>
        </p:nvSpPr>
        <p:spPr>
          <a:xfrm>
            <a:off x="720000" y="64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Sustainability Frameworks</a:t>
            </a:r>
            <a:endParaRPr/>
          </a:p>
        </p:txBody>
      </p:sp>
      <p:graphicFrame>
        <p:nvGraphicFramePr>
          <p:cNvPr id="331" name="Google Shape;331;p40"/>
          <p:cNvGraphicFramePr/>
          <p:nvPr/>
        </p:nvGraphicFramePr>
        <p:xfrm>
          <a:off x="952500" y="189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{89C5B0CE-1741-4993-AA0C-1906ABC53027}</a:tableStyleId>
              </a:tblPr>
              <a:tblGrid>
                <a:gridCol w="3619500"/>
                <a:gridCol w="3619500"/>
              </a:tblGrid>
              <a:tr h="627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Often exclude low-income and disenfranchised communities.</a:t>
                      </a:r>
                      <a:endParaRPr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The resilient efforts of disenfranchised communities.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43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Disparities in access to resources, representation, and participation in sustainability initiatives.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Communities create and maintain their own sustainable lifestyles.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/>
                </a:tc>
              </a:tr>
              <a:tr h="423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Top down approach to sustainable strategies.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Incorporating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 communal knowledge and experience. </a:t>
                      </a:r>
                      <a:endParaRPr>
                        <a:solidFill>
                          <a:schemeClr val="dk1"/>
                        </a:solidFill>
                        <a:latin typeface="Hanken Grotesk"/>
                        <a:ea typeface="Hanken Grotesk"/>
                        <a:cs typeface="Hanken Grotesk"/>
                        <a:sym typeface="Hanken Grotesk"/>
                      </a:endParaRPr>
                    </a:p>
                  </a:txBody>
                  <a:tcPr marT="91425" marB="91425" marR="91425" marL="91425"/>
                </a:tc>
              </a:tr>
              <a:tr h="423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Exclude groups from decision making</a:t>
                      </a:r>
                      <a:r>
                        <a:rPr lang="en"/>
                        <a:t>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Hanken Grotesk"/>
                          <a:ea typeface="Hanken Grotesk"/>
                          <a:cs typeface="Hanken Grotesk"/>
                          <a:sym typeface="Hanken Grotesk"/>
                        </a:rPr>
                        <a:t>Including communities in decision making regarding sustainability and their health.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/>
          <p:nvPr>
            <p:ph idx="1" type="subTitle"/>
          </p:nvPr>
        </p:nvSpPr>
        <p:spPr>
          <a:xfrm>
            <a:off x="4746700" y="2666338"/>
            <a:ext cx="3636600" cy="20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Communities we often see as </a:t>
            </a:r>
            <a:r>
              <a:rPr lang="en" sz="1700"/>
              <a:t>separate</a:t>
            </a:r>
            <a:r>
              <a:rPr lang="en" sz="1700"/>
              <a:t> actually share similar challenges. This trend can help us further understand the limits to the traditional sustainability framework</a:t>
            </a:r>
            <a:endParaRPr sz="1700"/>
          </a:p>
        </p:txBody>
      </p:sp>
      <p:sp>
        <p:nvSpPr>
          <p:cNvPr id="337" name="Google Shape;337;p41"/>
          <p:cNvSpPr txBox="1"/>
          <p:nvPr>
            <p:ph type="title"/>
          </p:nvPr>
        </p:nvSpPr>
        <p:spPr>
          <a:xfrm>
            <a:off x="4746700" y="688229"/>
            <a:ext cx="3636600" cy="16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Barriers to Traditional Sustainability</a:t>
            </a:r>
            <a:endParaRPr sz="3900"/>
          </a:p>
        </p:txBody>
      </p:sp>
      <p:pic>
        <p:nvPicPr>
          <p:cNvPr id="338" name="Google Shape;338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396" r="13396" t="0"/>
          <a:stretch/>
        </p:blipFill>
        <p:spPr>
          <a:xfrm>
            <a:off x="0" y="556800"/>
            <a:ext cx="4428000" cy="4029900"/>
          </a:xfrm>
          <a:prstGeom prst="flowChartDelay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ural Wonders of Guyana by Slidesgo">
  <a:themeElements>
    <a:clrScheme name="Simple Light">
      <a:dk1>
        <a:srgbClr val="333F39"/>
      </a:dk1>
      <a:lt1>
        <a:srgbClr val="FFFFFF"/>
      </a:lt1>
      <a:dk2>
        <a:srgbClr val="55665C"/>
      </a:dk2>
      <a:lt2>
        <a:srgbClr val="8C978E"/>
      </a:lt2>
      <a:accent1>
        <a:srgbClr val="57867D"/>
      </a:accent1>
      <a:accent2>
        <a:srgbClr val="8DB9B5"/>
      </a:accent2>
      <a:accent3>
        <a:srgbClr val="CBB79B"/>
      </a:accent3>
      <a:accent4>
        <a:srgbClr val="CFAD81"/>
      </a:accent4>
      <a:accent5>
        <a:srgbClr val="FFFFFF"/>
      </a:accent5>
      <a:accent6>
        <a:srgbClr val="FFFFFF"/>
      </a:accent6>
      <a:hlink>
        <a:srgbClr val="333F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