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6" r:id="rId5"/>
    <p:sldId id="277" r:id="rId6"/>
    <p:sldId id="269" r:id="rId7"/>
    <p:sldId id="271" r:id="rId8"/>
    <p:sldId id="264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11" autoAdjust="0"/>
    <p:restoredTop sz="94660"/>
  </p:normalViewPr>
  <p:slideViewPr>
    <p:cSldViewPr snapToGrid="0">
      <p:cViewPr>
        <p:scale>
          <a:sx n="85" d="100"/>
          <a:sy n="85" d="100"/>
        </p:scale>
        <p:origin x="6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D672-0A0B-1704-C50D-F40DC9A73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184A71-F05C-DEF2-E921-F1FB97418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0AC7D-220A-2868-A4A1-43DA80490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4C6A-2FC7-F004-751B-C71D80F9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8CF5-0BDA-FB56-CDF6-AEF30431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6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EF171-8420-86E4-78A3-F28C7AF4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82D79-8E20-FE3E-E82C-75FE977DF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409B8-2E64-3795-B257-1E6FACD53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8B631-C3FC-7E47-7A6C-5F4CFF52E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9FC86-D537-6678-9DC2-4ED7461D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3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60F499-DA09-748B-9A0E-881602435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063E9-6397-0905-49E1-A4D86ACBF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9C840-BED7-9768-7330-AA71D99D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6E1C6-6F78-BB5A-8E9E-0B33002A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145D1-59C5-4387-1C1F-11AFA5C7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3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6E814-221D-D845-9D68-4451CB7B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88BFA-4EF1-CA98-C888-22CE2D9AC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2A52-9016-ABED-56D0-5A6203DF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8CF8D-6A9C-33B2-9660-A2B3A3DC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396FA-5520-C5AE-724D-7BD77C0C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0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AA61-0CE9-1299-F345-040F6B4B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4A69-B883-5E1C-DD29-EA0A8F066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1E841-4630-34C1-C534-353513617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FFEA-C632-1B71-77E7-9BA4256C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ECD08-B761-CA94-A99F-AAB20212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2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4CA9-354A-4DA7-59FB-F8C6A83F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3F345-9EBC-C5A8-3512-770D49292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A4968-563A-8CCF-0863-3898FEB79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F13B2-6AE3-440C-4F10-7343918A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EB3AC-4156-2566-A9B1-88C105F6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B761D-2580-D1DF-068A-C8EB3828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8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56753-180B-8770-7B1C-4B2F24BF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1ADE2-613F-EB76-7164-165B9172E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7724B-7789-5D29-E070-83C7FAE81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D17C3-5390-1577-33C2-8BDFDA1AC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94C00-2211-8BAE-09E0-8425DD4EB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1D3B2-396A-4DF2-9AC9-24CA9A5D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38608-9F43-E812-F60C-236909B8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D7BCF-5E9C-6FB6-858D-9DB72C068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6128-B707-B0F2-B3A3-3E9514238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20CBC-7DDC-D4BB-AE7B-AB551C4D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7C272-4422-0708-46D5-499A4AC4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72CA4-6C1C-05AC-2A3E-5644B131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A2BC3-ACDD-2951-0E98-68789CD9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0F027-26AF-6012-C981-70F5C25C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78D16-8EB8-B807-5D36-15258FA7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0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61E8-8A0F-299C-3015-2E4C7940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A10B6-132A-4ADA-ED5C-984BC1528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4677C-D072-4486-083B-D4E56A8CF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5CC67-4BDD-373C-87DA-9531054C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FD6CD-2970-BE72-1743-C727CDFB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9D0F9-403C-E168-B2FD-0077F528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4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D6446-F844-83E3-0A38-508D3371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70A3A-A808-BD85-4DFF-DBB4E95EB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EE2E7-7640-DEBC-40EE-5CB712D7E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5B5FE-2A06-45C1-8220-52623C58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079A-C5B1-9573-519C-AFE235AA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6BBB1-B1BD-F33E-E66C-1DE931073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9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2F79D-47A4-DFEE-16B0-C5EAE365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27C42-FE95-67E1-85D1-3B538BEA8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DD473-32ED-4A2B-4D13-9985BE5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430DBF-5CFD-4212-8A07-4891A6DB82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9F24D-2131-18D5-EB92-CAE998C28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B5940-68E5-0D71-DD3D-5B72833CC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35C1A6-CEF4-4D1F-BA3F-D1F168AB7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E933D-D716-5E25-C879-5645172DB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7328"/>
            <a:ext cx="9144000" cy="507648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dirty="0"/>
              <a:t>Bluegrass Greensource</a:t>
            </a:r>
            <a:br>
              <a:rPr lang="en-US" dirty="0"/>
            </a:br>
            <a:r>
              <a:rPr lang="en-US" sz="4000" dirty="0"/>
              <a:t>Sustainability Summit</a:t>
            </a:r>
            <a:br>
              <a:rPr lang="en-US" sz="4000" dirty="0"/>
            </a:br>
            <a:r>
              <a:rPr lang="en-US" sz="4000" dirty="0"/>
              <a:t>April 10, 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E6F0FA-A772-CA88-E2BD-C564DE051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63" y="932298"/>
            <a:ext cx="3748714" cy="26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0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15F3-3B8A-D1D3-07A5-BEC21E55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427969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did you form?</a:t>
            </a:r>
          </a:p>
          <a:p>
            <a:r>
              <a:rPr lang="en-US" dirty="0"/>
              <a:t>What are you doing?</a:t>
            </a:r>
          </a:p>
          <a:p>
            <a:r>
              <a:rPr lang="en-US" dirty="0"/>
              <a:t>Why and how do people stay engaged?</a:t>
            </a:r>
          </a:p>
          <a:p>
            <a:r>
              <a:rPr lang="en-US" dirty="0"/>
              <a:t>A couple of case studies.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CE03F6-AC59-12FC-C114-82679DA4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62" y="378958"/>
            <a:ext cx="4017511" cy="287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12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ABBC715-9346-40AA-3DAD-C9A8F14BF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23" y="5704623"/>
            <a:ext cx="4579855" cy="68205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Forte" panose="03060902040502070203" pitchFamily="66" charset="0"/>
              </a:rPr>
              <a:t>How did you form ?</a:t>
            </a:r>
          </a:p>
        </p:txBody>
      </p:sp>
      <p:pic>
        <p:nvPicPr>
          <p:cNvPr id="8" name="Content Placeholder 7" descr="A sign with text on it&#10;&#10;Description automatically generated">
            <a:extLst>
              <a:ext uri="{FF2B5EF4-FFF2-40B4-BE49-F238E27FC236}">
                <a16:creationId xmlns:a16="http://schemas.microsoft.com/office/drawing/2014/main" id="{99D23A93-228A-69DC-32CC-8E6398012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07" y="187377"/>
            <a:ext cx="8819669" cy="5194091"/>
          </a:xfrm>
        </p:spPr>
      </p:pic>
    </p:spTree>
    <p:extLst>
      <p:ext uri="{BB962C8B-B14F-4D97-AF65-F5344CB8AC3E}">
        <p14:creationId xmlns:p14="http://schemas.microsoft.com/office/powerpoint/2010/main" val="146836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46DC-1408-BAE1-4613-825B4A1F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749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orte" panose="03060902040502070203" pitchFamily="66" charset="0"/>
              </a:rPr>
              <a:t>What are you doing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5F76C9-EB6D-A018-6F62-F638E74F9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2" y="160337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6486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F9B5-3A34-F4CF-B8D9-5F2D010E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489639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Forte" panose="03060902040502070203" pitchFamily="66" charset="0"/>
              </a:rPr>
              <a:t>How do people stay engaged ?</a:t>
            </a:r>
          </a:p>
        </p:txBody>
      </p:sp>
      <p:pic>
        <p:nvPicPr>
          <p:cNvPr id="5" name="Content Placeholder 4" descr="A group of people standing in a river&#10;&#10;Description automatically generated">
            <a:extLst>
              <a:ext uri="{FF2B5EF4-FFF2-40B4-BE49-F238E27FC236}">
                <a16:creationId xmlns:a16="http://schemas.microsoft.com/office/drawing/2014/main" id="{CBE50591-3123-4C72-E428-2DC246F04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8" y="1015999"/>
            <a:ext cx="4766751" cy="3575063"/>
          </a:xfrm>
        </p:spPr>
      </p:pic>
      <p:pic>
        <p:nvPicPr>
          <p:cNvPr id="6" name="Content Placeholder 4" descr="A poster for a earth day event&#10;&#10;Description automatically generated">
            <a:extLst>
              <a:ext uri="{FF2B5EF4-FFF2-40B4-BE49-F238E27FC236}">
                <a16:creationId xmlns:a16="http://schemas.microsoft.com/office/drawing/2014/main" id="{B8C00E73-A4D2-0480-41A7-8A990E1D0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020" y="607186"/>
            <a:ext cx="3743079" cy="57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ts | Free Full-Text | Assessing Ecosystem Services from the ...">
            <a:extLst>
              <a:ext uri="{FF2B5EF4-FFF2-40B4-BE49-F238E27FC236}">
                <a16:creationId xmlns:a16="http://schemas.microsoft.com/office/drawing/2014/main" id="{6ED344C2-773D-1852-9737-99F36B7ADD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32" y="494674"/>
            <a:ext cx="5277568" cy="410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760C4E-1EB3-31B0-8C19-7093F84FFC74}"/>
              </a:ext>
            </a:extLst>
          </p:cNvPr>
          <p:cNvSpPr txBox="1"/>
          <p:nvPr/>
        </p:nvSpPr>
        <p:spPr>
          <a:xfrm>
            <a:off x="2076137" y="5302563"/>
            <a:ext cx="69254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orte" panose="03060902040502070203" pitchFamily="66" charset="0"/>
              </a:rPr>
              <a:t>Oh, by the way, where is Clarks Run 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5409-2C7A-2EE6-BE84-EEF5C426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97" y="5532437"/>
            <a:ext cx="10065803" cy="9064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Forte" panose="03060902040502070203" pitchFamily="66" charset="0"/>
              </a:rPr>
              <a:t>Clarks Run watershed includes 2/3 of the city and most of the eastern portion of Boyle County</a:t>
            </a:r>
            <a:r>
              <a:rPr lang="en-US" sz="18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16CA9-24C8-E3C7-FCF9-3DB175A14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014"/>
            <a:ext cx="8529104" cy="50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2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596F-98E7-7E17-F6FA-6CB374B0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416"/>
          </a:xfrm>
        </p:spPr>
        <p:txBody>
          <a:bodyPr>
            <a:normAutofit fontScale="90000"/>
          </a:bodyPr>
          <a:lstStyle/>
          <a:p>
            <a:r>
              <a:rPr lang="en-US" dirty="0"/>
              <a:t>A couple of case studies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E6E1-7EB4-7C87-552F-1433CB074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Local trails initiative</a:t>
            </a:r>
          </a:p>
          <a:p>
            <a:endParaRPr lang="en-US" dirty="0"/>
          </a:p>
          <a:p>
            <a:r>
              <a:rPr lang="en-US" dirty="0"/>
              <a:t>Natural gas liquids pipeline issue</a:t>
            </a:r>
          </a:p>
          <a:p>
            <a:endParaRPr lang="en-US" dirty="0"/>
          </a:p>
          <a:p>
            <a:r>
              <a:rPr lang="en-US" dirty="0"/>
              <a:t>Dead animal removal issue</a:t>
            </a:r>
          </a:p>
          <a:p>
            <a:endParaRPr lang="en-US" dirty="0"/>
          </a:p>
          <a:p>
            <a:r>
              <a:rPr lang="en-US" dirty="0"/>
              <a:t>Collaboration with Danville Public Works projects</a:t>
            </a:r>
          </a:p>
          <a:p>
            <a:endParaRPr lang="en-US" dirty="0"/>
          </a:p>
          <a:p>
            <a:r>
              <a:rPr lang="en-US" dirty="0"/>
              <a:t>Environmental assessment of water quality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AC036F-7842-137C-1CBD-438093267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91" y="681037"/>
            <a:ext cx="3748714" cy="26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7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DDE7-A68C-7794-67C3-1ECAE5E5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2" y="1631794"/>
            <a:ext cx="3787515" cy="1088921"/>
          </a:xfrm>
        </p:spPr>
        <p:txBody>
          <a:bodyPr>
            <a:normAutofit/>
          </a:bodyPr>
          <a:lstStyle/>
          <a:p>
            <a:r>
              <a:rPr lang="en-US" sz="1600" dirty="0"/>
              <a:t>Rain garden installed at Bate- Wood Homes by Danville Housing Authority, 2009</a:t>
            </a:r>
          </a:p>
        </p:txBody>
      </p:sp>
      <p:pic>
        <p:nvPicPr>
          <p:cNvPr id="6" name="Picture 5" descr="A sidewalk next to a brick building&#10;&#10;Description automatically generated">
            <a:extLst>
              <a:ext uri="{FF2B5EF4-FFF2-40B4-BE49-F238E27FC236}">
                <a16:creationId xmlns:a16="http://schemas.microsoft.com/office/drawing/2014/main" id="{F9DF36B4-8951-4835-4DDA-94B0329A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2" y="2943568"/>
            <a:ext cx="4381041" cy="328578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B04BCD-6204-6318-00A0-7E95B0A1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485" y="4318001"/>
            <a:ext cx="5054184" cy="536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DHS Roots &amp; Shoots at Town Creek restoration, 2023</a:t>
            </a:r>
          </a:p>
        </p:txBody>
      </p:sp>
      <p:pic>
        <p:nvPicPr>
          <p:cNvPr id="9" name="Picture 8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1B1D1ABC-50A5-AA7E-2F7B-D678FD4B6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8" y="216289"/>
            <a:ext cx="5226571" cy="39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9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11951</TotalTime>
  <Words>138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Forte</vt:lpstr>
      <vt:lpstr>Office Theme</vt:lpstr>
      <vt:lpstr>       Bluegrass Greensource Sustainability Summit April 10, 2024</vt:lpstr>
      <vt:lpstr>PowerPoint Presentation</vt:lpstr>
      <vt:lpstr>How did you form ?</vt:lpstr>
      <vt:lpstr>What are you doing ?</vt:lpstr>
      <vt:lpstr>How do people stay engaged ?</vt:lpstr>
      <vt:lpstr>PowerPoint Presentation</vt:lpstr>
      <vt:lpstr>Clarks Run watershed includes 2/3 of the city and most of the eastern portion of Boyle County.</vt:lpstr>
      <vt:lpstr>A couple of case studies </vt:lpstr>
      <vt:lpstr>Rain garden installed at Bate- Wood Homes by Danville Housing Authority, 2009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BGGS  Sustainability Summit April 10, 2024</dc:title>
  <dc:creator>Preston Miles</dc:creator>
  <cp:lastModifiedBy>Preston Miles</cp:lastModifiedBy>
  <cp:revision>24</cp:revision>
  <dcterms:created xsi:type="dcterms:W3CDTF">2024-03-27T00:44:24Z</dcterms:created>
  <dcterms:modified xsi:type="dcterms:W3CDTF">2024-04-04T12:13:07Z</dcterms:modified>
</cp:coreProperties>
</file>